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493" r:id="rId2"/>
    <p:sldId id="458" r:id="rId3"/>
    <p:sldId id="494" r:id="rId4"/>
    <p:sldId id="495" r:id="rId5"/>
    <p:sldId id="496" r:id="rId6"/>
    <p:sldId id="497" r:id="rId7"/>
    <p:sldId id="499" r:id="rId8"/>
    <p:sldId id="498" r:id="rId9"/>
    <p:sldId id="500" r:id="rId10"/>
    <p:sldId id="501"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63" userDrawn="1">
          <p15:clr>
            <a:srgbClr val="A4A3A4"/>
          </p15:clr>
        </p15:guide>
        <p15:guide id="3" pos="1459"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9B0D14"/>
    <a:srgbClr val="BC5D61"/>
    <a:srgbClr val="C6C7CB"/>
    <a:srgbClr val="BEBFC3"/>
    <a:srgbClr val="0033CC"/>
    <a:srgbClr val="CD9127"/>
    <a:srgbClr val="60080C"/>
    <a:srgbClr val="FCDCDE"/>
    <a:srgbClr val="F9B5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06799F8-075E-4A3A-A7F6-7FBC6576F1A4}" styleName="主题样式 2 - 强调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19" autoAdjust="0"/>
    <p:restoredTop sz="94817" autoAdjust="0"/>
  </p:normalViewPr>
  <p:slideViewPr>
    <p:cSldViewPr snapToGrid="0" showGuides="1">
      <p:cViewPr varScale="1">
        <p:scale>
          <a:sx n="103" d="100"/>
          <a:sy n="103" d="100"/>
        </p:scale>
        <p:origin x="372" y="102"/>
      </p:cViewPr>
      <p:guideLst>
        <p:guide orient="horz" pos="2183"/>
        <p:guide pos="3863"/>
        <p:guide pos="1459"/>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0"/>
    </p:cViewPr>
  </p:sorterViewPr>
  <p:notesViewPr>
    <p:cSldViewPr snapToGrid="0" showGuides="1">
      <p:cViewPr varScale="1">
        <p:scale>
          <a:sx n="84" d="100"/>
          <a:sy n="84" d="100"/>
        </p:scale>
        <p:origin x="3828"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程轶 叶" userId="8f1450b60d4a6bc6" providerId="LiveId" clId="{999E7F33-05D8-47ED-AAB5-AE5CFFC81E15}"/>
    <pc:docChg chg="modSld">
      <pc:chgData name="程轶 叶" userId="8f1450b60d4a6bc6" providerId="LiveId" clId="{999E7F33-05D8-47ED-AAB5-AE5CFFC81E15}" dt="2023-10-28T05:51:13.134" v="52" actId="20577"/>
      <pc:docMkLst>
        <pc:docMk/>
      </pc:docMkLst>
      <pc:sldChg chg="modSp mod">
        <pc:chgData name="程轶 叶" userId="8f1450b60d4a6bc6" providerId="LiveId" clId="{999E7F33-05D8-47ED-AAB5-AE5CFFC81E15}" dt="2023-10-28T05:49:15.773" v="33" actId="20577"/>
        <pc:sldMkLst>
          <pc:docMk/>
          <pc:sldMk cId="3006803840" sldId="458"/>
        </pc:sldMkLst>
        <pc:spChg chg="mod">
          <ac:chgData name="程轶 叶" userId="8f1450b60d4a6bc6" providerId="LiveId" clId="{999E7F33-05D8-47ED-AAB5-AE5CFFC81E15}" dt="2023-10-28T05:49:15.773" v="33" actId="20577"/>
          <ac:spMkLst>
            <pc:docMk/>
            <pc:sldMk cId="3006803840" sldId="458"/>
            <ac:spMk id="9" creationId="{E8646E42-5A9D-F7C1-4128-F6DDBBEF128E}"/>
          </ac:spMkLst>
        </pc:spChg>
      </pc:sldChg>
      <pc:sldChg chg="modSp">
        <pc:chgData name="程轶 叶" userId="8f1450b60d4a6bc6" providerId="LiveId" clId="{999E7F33-05D8-47ED-AAB5-AE5CFFC81E15}" dt="2023-10-28T05:51:13.134" v="52" actId="20577"/>
        <pc:sldMkLst>
          <pc:docMk/>
          <pc:sldMk cId="4286477502" sldId="494"/>
        </pc:sldMkLst>
        <pc:spChg chg="mod">
          <ac:chgData name="程轶 叶" userId="8f1450b60d4a6bc6" providerId="LiveId" clId="{999E7F33-05D8-47ED-AAB5-AE5CFFC81E15}" dt="2023-10-28T05:51:13.134" v="52" actId="20577"/>
          <ac:spMkLst>
            <pc:docMk/>
            <pc:sldMk cId="4286477502" sldId="494"/>
            <ac:spMk id="5" creationId="{D0269934-B245-1DAE-BA9D-B7264C338493}"/>
          </ac:spMkLst>
        </pc:spChg>
      </pc:sldChg>
    </pc:docChg>
  </pc:docChgLst>
  <pc:docChgLst>
    <pc:chgData name="程轶 叶" userId="8f1450b60d4a6bc6" providerId="LiveId" clId="{88B4EAA5-1915-4498-B92F-E8EDCB89244D}"/>
    <pc:docChg chg="undo custSel addSld delSld modSld sldOrd">
      <pc:chgData name="程轶 叶" userId="8f1450b60d4a6bc6" providerId="LiveId" clId="{88B4EAA5-1915-4498-B92F-E8EDCB89244D}" dt="2023-10-20T13:41:35.822" v="1048" actId="478"/>
      <pc:docMkLst>
        <pc:docMk/>
      </pc:docMkLst>
      <pc:sldChg chg="delSp modSp mod">
        <pc:chgData name="程轶 叶" userId="8f1450b60d4a6bc6" providerId="LiveId" clId="{88B4EAA5-1915-4498-B92F-E8EDCB89244D}" dt="2023-10-20T12:33:03.262" v="22" actId="20577"/>
        <pc:sldMkLst>
          <pc:docMk/>
          <pc:sldMk cId="3006803840" sldId="458"/>
        </pc:sldMkLst>
        <pc:spChg chg="mod">
          <ac:chgData name="程轶 叶" userId="8f1450b60d4a6bc6" providerId="LiveId" clId="{88B4EAA5-1915-4498-B92F-E8EDCB89244D}" dt="2023-10-20T12:32:13.085" v="15"/>
          <ac:spMkLst>
            <pc:docMk/>
            <pc:sldMk cId="3006803840" sldId="458"/>
            <ac:spMk id="7" creationId="{64F2DFE2-CAF6-3E8A-0049-AF71A2EA6045}"/>
          </ac:spMkLst>
        </pc:spChg>
        <pc:spChg chg="mod">
          <ac:chgData name="程轶 叶" userId="8f1450b60d4a6bc6" providerId="LiveId" clId="{88B4EAA5-1915-4498-B92F-E8EDCB89244D}" dt="2023-10-20T12:33:03.262" v="22" actId="20577"/>
          <ac:spMkLst>
            <pc:docMk/>
            <pc:sldMk cId="3006803840" sldId="458"/>
            <ac:spMk id="9" creationId="{E8646E42-5A9D-F7C1-4128-F6DDBBEF128E}"/>
          </ac:spMkLst>
        </pc:spChg>
        <pc:spChg chg="mod">
          <ac:chgData name="程轶 叶" userId="8f1450b60d4a6bc6" providerId="LiveId" clId="{88B4EAA5-1915-4498-B92F-E8EDCB89244D}" dt="2023-10-20T12:32:05.910" v="14" actId="20577"/>
          <ac:spMkLst>
            <pc:docMk/>
            <pc:sldMk cId="3006803840" sldId="458"/>
            <ac:spMk id="10" creationId="{5F2A7C03-5C83-441E-B6E1-BA979B8DB822}"/>
          </ac:spMkLst>
        </pc:spChg>
        <pc:picChg chg="del">
          <ac:chgData name="程轶 叶" userId="8f1450b60d4a6bc6" providerId="LiveId" clId="{88B4EAA5-1915-4498-B92F-E8EDCB89244D}" dt="2023-10-20T12:31:33.237" v="12" actId="478"/>
          <ac:picMkLst>
            <pc:docMk/>
            <pc:sldMk cId="3006803840" sldId="458"/>
            <ac:picMk id="5" creationId="{2424FEE2-041A-CC24-5B90-D4465EAC40EC}"/>
          </ac:picMkLst>
        </pc:picChg>
      </pc:sldChg>
      <pc:sldChg chg="modSp mod">
        <pc:chgData name="程轶 叶" userId="8f1450b60d4a6bc6" providerId="LiveId" clId="{88B4EAA5-1915-4498-B92F-E8EDCB89244D}" dt="2023-10-20T12:33:12.224" v="32" actId="20577"/>
        <pc:sldMkLst>
          <pc:docMk/>
          <pc:sldMk cId="2387324023" sldId="493"/>
        </pc:sldMkLst>
        <pc:spChg chg="mod">
          <ac:chgData name="程轶 叶" userId="8f1450b60d4a6bc6" providerId="LiveId" clId="{88B4EAA5-1915-4498-B92F-E8EDCB89244D}" dt="2023-10-20T12:33:12.224" v="32" actId="20577"/>
          <ac:spMkLst>
            <pc:docMk/>
            <pc:sldMk cId="2387324023" sldId="493"/>
            <ac:spMk id="3" creationId="{6ECF21BF-7AA3-4023-9A7A-1B09B1C62247}"/>
          </ac:spMkLst>
        </pc:spChg>
        <pc:spChg chg="mod">
          <ac:chgData name="程轶 叶" userId="8f1450b60d4a6bc6" providerId="LiveId" clId="{88B4EAA5-1915-4498-B92F-E8EDCB89244D}" dt="2023-10-20T12:33:08.405" v="28" actId="20577"/>
          <ac:spMkLst>
            <pc:docMk/>
            <pc:sldMk cId="2387324023" sldId="493"/>
            <ac:spMk id="8" creationId="{CA1397DC-A90F-45C1-835A-DEDF50726729}"/>
          </ac:spMkLst>
        </pc:spChg>
      </pc:sldChg>
      <pc:sldChg chg="addSp delSp modSp mod">
        <pc:chgData name="程轶 叶" userId="8f1450b60d4a6bc6" providerId="LiveId" clId="{88B4EAA5-1915-4498-B92F-E8EDCB89244D}" dt="2023-10-20T12:50:27.755" v="233" actId="20577"/>
        <pc:sldMkLst>
          <pc:docMk/>
          <pc:sldMk cId="4286477502" sldId="494"/>
        </pc:sldMkLst>
        <pc:spChg chg="del">
          <ac:chgData name="程轶 叶" userId="8f1450b60d4a6bc6" providerId="LiveId" clId="{88B4EAA5-1915-4498-B92F-E8EDCB89244D}" dt="2023-10-20T12:33:28.353" v="36" actId="478"/>
          <ac:spMkLst>
            <pc:docMk/>
            <pc:sldMk cId="4286477502" sldId="494"/>
            <ac:spMk id="3" creationId="{4FE2D893-0856-42B2-8ECB-CCACA846EEBF}"/>
          </ac:spMkLst>
        </pc:spChg>
        <pc:spChg chg="add mod">
          <ac:chgData name="程轶 叶" userId="8f1450b60d4a6bc6" providerId="LiveId" clId="{88B4EAA5-1915-4498-B92F-E8EDCB89244D}" dt="2023-10-20T12:39:49.049" v="50" actId="20577"/>
          <ac:spMkLst>
            <pc:docMk/>
            <pc:sldMk cId="4286477502" sldId="494"/>
            <ac:spMk id="4" creationId="{224EB258-E71B-37BA-01D7-93B263C9F9F7}"/>
          </ac:spMkLst>
        </pc:spChg>
        <pc:spChg chg="add mod">
          <ac:chgData name="程轶 叶" userId="8f1450b60d4a6bc6" providerId="LiveId" clId="{88B4EAA5-1915-4498-B92F-E8EDCB89244D}" dt="2023-10-20T12:50:27.755" v="233" actId="20577"/>
          <ac:spMkLst>
            <pc:docMk/>
            <pc:sldMk cId="4286477502" sldId="494"/>
            <ac:spMk id="5" creationId="{D0269934-B245-1DAE-BA9D-B7264C338493}"/>
          </ac:spMkLst>
        </pc:spChg>
        <pc:spChg chg="del">
          <ac:chgData name="程轶 叶" userId="8f1450b60d4a6bc6" providerId="LiveId" clId="{88B4EAA5-1915-4498-B92F-E8EDCB89244D}" dt="2023-10-20T12:33:26.025" v="34" actId="478"/>
          <ac:spMkLst>
            <pc:docMk/>
            <pc:sldMk cId="4286477502" sldId="494"/>
            <ac:spMk id="7" creationId="{64F2DFE2-CAF6-3E8A-0049-AF71A2EA6045}"/>
          </ac:spMkLst>
        </pc:spChg>
        <pc:spChg chg="del">
          <ac:chgData name="程轶 叶" userId="8f1450b60d4a6bc6" providerId="LiveId" clId="{88B4EAA5-1915-4498-B92F-E8EDCB89244D}" dt="2023-10-20T12:33:27.411" v="35" actId="478"/>
          <ac:spMkLst>
            <pc:docMk/>
            <pc:sldMk cId="4286477502" sldId="494"/>
            <ac:spMk id="9" creationId="{E8646E42-5A9D-F7C1-4128-F6DDBBEF128E}"/>
          </ac:spMkLst>
        </pc:spChg>
        <pc:spChg chg="del">
          <ac:chgData name="程轶 叶" userId="8f1450b60d4a6bc6" providerId="LiveId" clId="{88B4EAA5-1915-4498-B92F-E8EDCB89244D}" dt="2023-10-20T12:33:24.454" v="33" actId="478"/>
          <ac:spMkLst>
            <pc:docMk/>
            <pc:sldMk cId="4286477502" sldId="494"/>
            <ac:spMk id="10" creationId="{5F2A7C03-5C83-441E-B6E1-BA979B8DB822}"/>
          </ac:spMkLst>
        </pc:spChg>
        <pc:picChg chg="add del mod">
          <ac:chgData name="程轶 叶" userId="8f1450b60d4a6bc6" providerId="LiveId" clId="{88B4EAA5-1915-4498-B92F-E8EDCB89244D}" dt="2023-10-20T12:44:41.197" v="135" actId="478"/>
          <ac:picMkLst>
            <pc:docMk/>
            <pc:sldMk cId="4286477502" sldId="494"/>
            <ac:picMk id="11" creationId="{2653338F-8B2B-B7F8-754B-EAF18F62636B}"/>
          </ac:picMkLst>
        </pc:picChg>
        <pc:picChg chg="add mod">
          <ac:chgData name="程轶 叶" userId="8f1450b60d4a6bc6" providerId="LiveId" clId="{88B4EAA5-1915-4498-B92F-E8EDCB89244D}" dt="2023-10-20T12:44:50.219" v="137" actId="1076"/>
          <ac:picMkLst>
            <pc:docMk/>
            <pc:sldMk cId="4286477502" sldId="494"/>
            <ac:picMk id="13" creationId="{B39BCED9-3684-B4EF-08C0-DF309B196CEF}"/>
          </ac:picMkLst>
        </pc:picChg>
      </pc:sldChg>
      <pc:sldChg chg="addSp modSp add mod">
        <pc:chgData name="程轶 叶" userId="8f1450b60d4a6bc6" providerId="LiveId" clId="{88B4EAA5-1915-4498-B92F-E8EDCB89244D}" dt="2023-10-20T12:53:52.626" v="273" actId="1076"/>
        <pc:sldMkLst>
          <pc:docMk/>
          <pc:sldMk cId="2301629737" sldId="495"/>
        </pc:sldMkLst>
        <pc:spChg chg="add mod">
          <ac:chgData name="程轶 叶" userId="8f1450b60d4a6bc6" providerId="LiveId" clId="{88B4EAA5-1915-4498-B92F-E8EDCB89244D}" dt="2023-10-20T12:53:52.626" v="273" actId="1076"/>
          <ac:spMkLst>
            <pc:docMk/>
            <pc:sldMk cId="2301629737" sldId="495"/>
            <ac:spMk id="5" creationId="{24D7C246-2DD6-D2F0-3CAE-885DF376B7B4}"/>
          </ac:spMkLst>
        </pc:spChg>
        <pc:spChg chg="add mod">
          <ac:chgData name="程轶 叶" userId="8f1450b60d4a6bc6" providerId="LiveId" clId="{88B4EAA5-1915-4498-B92F-E8EDCB89244D}" dt="2023-10-20T12:53:12.915" v="259" actId="1076"/>
          <ac:spMkLst>
            <pc:docMk/>
            <pc:sldMk cId="2301629737" sldId="495"/>
            <ac:spMk id="7" creationId="{D245593B-AAAB-39BC-58BE-22A3202C6968}"/>
          </ac:spMkLst>
        </pc:spChg>
        <pc:picChg chg="add mod">
          <ac:chgData name="程轶 叶" userId="8f1450b60d4a6bc6" providerId="LiveId" clId="{88B4EAA5-1915-4498-B92F-E8EDCB89244D}" dt="2023-10-20T12:53:20.547" v="261" actId="1076"/>
          <ac:picMkLst>
            <pc:docMk/>
            <pc:sldMk cId="2301629737" sldId="495"/>
            <ac:picMk id="9" creationId="{8F61FA16-2D08-D0F0-382C-BD1B463D575A}"/>
          </ac:picMkLst>
        </pc:picChg>
      </pc:sldChg>
      <pc:sldChg chg="addSp modSp add mod">
        <pc:chgData name="程轶 叶" userId="8f1450b60d4a6bc6" providerId="LiveId" clId="{88B4EAA5-1915-4498-B92F-E8EDCB89244D}" dt="2023-10-20T13:15:27.178" v="518"/>
        <pc:sldMkLst>
          <pc:docMk/>
          <pc:sldMk cId="585705014" sldId="496"/>
        </pc:sldMkLst>
        <pc:spChg chg="add mod">
          <ac:chgData name="程轶 叶" userId="8f1450b60d4a6bc6" providerId="LiveId" clId="{88B4EAA5-1915-4498-B92F-E8EDCB89244D}" dt="2023-10-20T13:03:35.125" v="502" actId="2711"/>
          <ac:spMkLst>
            <pc:docMk/>
            <pc:sldMk cId="585705014" sldId="496"/>
            <ac:spMk id="3" creationId="{915035A6-D3B6-760B-751C-A264EF5CE7D3}"/>
          </ac:spMkLst>
        </pc:spChg>
        <pc:spChg chg="mod">
          <ac:chgData name="程轶 叶" userId="8f1450b60d4a6bc6" providerId="LiveId" clId="{88B4EAA5-1915-4498-B92F-E8EDCB89244D}" dt="2023-10-20T13:15:27.178" v="518"/>
          <ac:spMkLst>
            <pc:docMk/>
            <pc:sldMk cId="585705014" sldId="496"/>
            <ac:spMk id="4" creationId="{224EB258-E71B-37BA-01D7-93B263C9F9F7}"/>
          </ac:spMkLst>
        </pc:spChg>
        <pc:picChg chg="add mod">
          <ac:chgData name="程轶 叶" userId="8f1450b60d4a6bc6" providerId="LiveId" clId="{88B4EAA5-1915-4498-B92F-E8EDCB89244D}" dt="2023-10-20T12:56:45.777" v="292" actId="1076"/>
          <ac:picMkLst>
            <pc:docMk/>
            <pc:sldMk cId="585705014" sldId="496"/>
            <ac:picMk id="7" creationId="{0F20B453-F69E-84F2-5EBB-7766244C3B40}"/>
          </ac:picMkLst>
        </pc:picChg>
      </pc:sldChg>
      <pc:sldChg chg="del">
        <pc:chgData name="程轶 叶" userId="8f1450b60d4a6bc6" providerId="LiveId" clId="{88B4EAA5-1915-4498-B92F-E8EDCB89244D}" dt="2023-10-20T12:31:26.907" v="0" actId="2696"/>
        <pc:sldMkLst>
          <pc:docMk/>
          <pc:sldMk cId="4063402606" sldId="497"/>
        </pc:sldMkLst>
      </pc:sldChg>
      <pc:sldChg chg="addSp delSp modSp add mod">
        <pc:chgData name="程轶 叶" userId="8f1450b60d4a6bc6" providerId="LiveId" clId="{88B4EAA5-1915-4498-B92F-E8EDCB89244D}" dt="2023-10-20T13:20:20.554" v="665" actId="478"/>
        <pc:sldMkLst>
          <pc:docMk/>
          <pc:sldMk cId="4270260186" sldId="497"/>
        </pc:sldMkLst>
        <pc:spChg chg="mod">
          <ac:chgData name="程轶 叶" userId="8f1450b60d4a6bc6" providerId="LiveId" clId="{88B4EAA5-1915-4498-B92F-E8EDCB89244D}" dt="2023-10-20T13:15:33.646" v="527" actId="20577"/>
          <ac:spMkLst>
            <pc:docMk/>
            <pc:sldMk cId="4270260186" sldId="497"/>
            <ac:spMk id="4" creationId="{224EB258-E71B-37BA-01D7-93B263C9F9F7}"/>
          </ac:spMkLst>
        </pc:spChg>
        <pc:spChg chg="add mod">
          <ac:chgData name="程轶 叶" userId="8f1450b60d4a6bc6" providerId="LiveId" clId="{88B4EAA5-1915-4498-B92F-E8EDCB89244D}" dt="2023-10-20T13:20:00.807" v="660"/>
          <ac:spMkLst>
            <pc:docMk/>
            <pc:sldMk cId="4270260186" sldId="497"/>
            <ac:spMk id="5" creationId="{600FAF5B-3ED6-C416-E2DE-8D5A9288724B}"/>
          </ac:spMkLst>
        </pc:spChg>
        <pc:picChg chg="add mod">
          <ac:chgData name="程轶 叶" userId="8f1450b60d4a6bc6" providerId="LiveId" clId="{88B4EAA5-1915-4498-B92F-E8EDCB89244D}" dt="2023-10-20T13:20:04.535" v="661" actId="1076"/>
          <ac:picMkLst>
            <pc:docMk/>
            <pc:sldMk cId="4270260186" sldId="497"/>
            <ac:picMk id="8" creationId="{8C73E274-0E0D-1EC3-DA1F-778B298777F0}"/>
          </ac:picMkLst>
        </pc:picChg>
        <pc:picChg chg="add del mod">
          <ac:chgData name="程轶 叶" userId="8f1450b60d4a6bc6" providerId="LiveId" clId="{88B4EAA5-1915-4498-B92F-E8EDCB89244D}" dt="2023-10-20T13:19:52.847" v="659"/>
          <ac:picMkLst>
            <pc:docMk/>
            <pc:sldMk cId="4270260186" sldId="497"/>
            <ac:picMk id="10" creationId="{8867BEA9-DCA4-51AE-79E8-002681F4F37B}"/>
          </ac:picMkLst>
        </pc:picChg>
        <pc:picChg chg="add mod">
          <ac:chgData name="程轶 叶" userId="8f1450b60d4a6bc6" providerId="LiveId" clId="{88B4EAA5-1915-4498-B92F-E8EDCB89244D}" dt="2023-10-20T13:20:15.996" v="663" actId="1076"/>
          <ac:picMkLst>
            <pc:docMk/>
            <pc:sldMk cId="4270260186" sldId="497"/>
            <ac:picMk id="12" creationId="{26CCD958-C289-7074-ACFA-0B2FFC073158}"/>
          </ac:picMkLst>
        </pc:picChg>
        <pc:picChg chg="add del mod">
          <ac:chgData name="程轶 叶" userId="8f1450b60d4a6bc6" providerId="LiveId" clId="{88B4EAA5-1915-4498-B92F-E8EDCB89244D}" dt="2023-10-20T13:20:20.554" v="665" actId="478"/>
          <ac:picMkLst>
            <pc:docMk/>
            <pc:sldMk cId="4270260186" sldId="497"/>
            <ac:picMk id="14" creationId="{95F329A9-CBA3-2865-7A19-5599CF3177DF}"/>
          </ac:picMkLst>
        </pc:picChg>
      </pc:sldChg>
      <pc:sldChg chg="addSp delSp modSp add mod">
        <pc:chgData name="程轶 叶" userId="8f1450b60d4a6bc6" providerId="LiveId" clId="{88B4EAA5-1915-4498-B92F-E8EDCB89244D}" dt="2023-10-20T13:36:40.745" v="1023" actId="1076"/>
        <pc:sldMkLst>
          <pc:docMk/>
          <pc:sldMk cId="4180225002" sldId="498"/>
        </pc:sldMkLst>
        <pc:spChg chg="mod">
          <ac:chgData name="程轶 叶" userId="8f1450b60d4a6bc6" providerId="LiveId" clId="{88B4EAA5-1915-4498-B92F-E8EDCB89244D}" dt="2023-10-20T13:31:50.125" v="935" actId="20577"/>
          <ac:spMkLst>
            <pc:docMk/>
            <pc:sldMk cId="4180225002" sldId="498"/>
            <ac:spMk id="4" creationId="{224EB258-E71B-37BA-01D7-93B263C9F9F7}"/>
          </ac:spMkLst>
        </pc:spChg>
        <pc:spChg chg="del mod">
          <ac:chgData name="程轶 叶" userId="8f1450b60d4a6bc6" providerId="LiveId" clId="{88B4EAA5-1915-4498-B92F-E8EDCB89244D}" dt="2023-10-20T13:31:53.705" v="937" actId="478"/>
          <ac:spMkLst>
            <pc:docMk/>
            <pc:sldMk cId="4180225002" sldId="498"/>
            <ac:spMk id="5" creationId="{600FAF5B-3ED6-C416-E2DE-8D5A9288724B}"/>
          </ac:spMkLst>
        </pc:spChg>
        <pc:spChg chg="mod">
          <ac:chgData name="程轶 叶" userId="8f1450b60d4a6bc6" providerId="LiveId" clId="{88B4EAA5-1915-4498-B92F-E8EDCB89244D}" dt="2023-10-20T13:35:32.244" v="1013"/>
          <ac:spMkLst>
            <pc:docMk/>
            <pc:sldMk cId="4180225002" sldId="498"/>
            <ac:spMk id="6" creationId="{80B47F9F-153B-4AEB-866C-CE2E38D44A0B}"/>
          </ac:spMkLst>
        </pc:spChg>
        <pc:spChg chg="add del mod">
          <ac:chgData name="程轶 叶" userId="8f1450b60d4a6bc6" providerId="LiveId" clId="{88B4EAA5-1915-4498-B92F-E8EDCB89244D}" dt="2023-10-20T13:31:55.530" v="939" actId="478"/>
          <ac:spMkLst>
            <pc:docMk/>
            <pc:sldMk cId="4180225002" sldId="498"/>
            <ac:spMk id="10" creationId="{EDD69596-2F55-F2E5-EDFC-E5D65D632C37}"/>
          </ac:spMkLst>
        </pc:spChg>
        <pc:spChg chg="add mod">
          <ac:chgData name="程轶 叶" userId="8f1450b60d4a6bc6" providerId="LiveId" clId="{88B4EAA5-1915-4498-B92F-E8EDCB89244D}" dt="2023-10-20T13:35:40.763" v="1016" actId="1076"/>
          <ac:spMkLst>
            <pc:docMk/>
            <pc:sldMk cId="4180225002" sldId="498"/>
            <ac:spMk id="19" creationId="{F7E2DB87-4E7B-67FE-A324-F13FD2B437FC}"/>
          </ac:spMkLst>
        </pc:spChg>
        <pc:spChg chg="add mod">
          <ac:chgData name="程轶 叶" userId="8f1450b60d4a6bc6" providerId="LiveId" clId="{88B4EAA5-1915-4498-B92F-E8EDCB89244D}" dt="2023-10-20T13:36:40.745" v="1023" actId="1076"/>
          <ac:spMkLst>
            <pc:docMk/>
            <pc:sldMk cId="4180225002" sldId="498"/>
            <ac:spMk id="22" creationId="{F228B0C2-BCCC-D135-9F6C-1FC02B12246A}"/>
          </ac:spMkLst>
        </pc:spChg>
        <pc:picChg chg="add del mod">
          <ac:chgData name="程轶 叶" userId="8f1450b60d4a6bc6" providerId="LiveId" clId="{88B4EAA5-1915-4498-B92F-E8EDCB89244D}" dt="2023-10-20T13:31:54.354" v="938" actId="478"/>
          <ac:picMkLst>
            <pc:docMk/>
            <pc:sldMk cId="4180225002" sldId="498"/>
            <ac:picMk id="7" creationId="{6872BE35-BB96-3F51-E4E6-B05F00C21245}"/>
          </ac:picMkLst>
        </pc:picChg>
        <pc:picChg chg="del">
          <ac:chgData name="程轶 叶" userId="8f1450b60d4a6bc6" providerId="LiveId" clId="{88B4EAA5-1915-4498-B92F-E8EDCB89244D}" dt="2023-10-20T13:22:26.028" v="848" actId="478"/>
          <ac:picMkLst>
            <pc:docMk/>
            <pc:sldMk cId="4180225002" sldId="498"/>
            <ac:picMk id="8" creationId="{8C73E274-0E0D-1EC3-DA1F-778B298777F0}"/>
          </ac:picMkLst>
        </pc:picChg>
        <pc:picChg chg="del">
          <ac:chgData name="程轶 叶" userId="8f1450b60d4a6bc6" providerId="LiveId" clId="{88B4EAA5-1915-4498-B92F-E8EDCB89244D}" dt="2023-10-20T13:22:26.397" v="849" actId="478"/>
          <ac:picMkLst>
            <pc:docMk/>
            <pc:sldMk cId="4180225002" sldId="498"/>
            <ac:picMk id="12" creationId="{26CCD958-C289-7074-ACFA-0B2FFC073158}"/>
          </ac:picMkLst>
        </pc:picChg>
        <pc:picChg chg="add del mod">
          <ac:chgData name="程轶 叶" userId="8f1450b60d4a6bc6" providerId="LiveId" clId="{88B4EAA5-1915-4498-B92F-E8EDCB89244D}" dt="2023-10-20T13:31:56.192" v="940" actId="478"/>
          <ac:picMkLst>
            <pc:docMk/>
            <pc:sldMk cId="4180225002" sldId="498"/>
            <ac:picMk id="13" creationId="{6179ED24-564C-DA40-E5A8-025941BAA7D7}"/>
          </ac:picMkLst>
        </pc:picChg>
        <pc:picChg chg="add mod">
          <ac:chgData name="程轶 叶" userId="8f1450b60d4a6bc6" providerId="LiveId" clId="{88B4EAA5-1915-4498-B92F-E8EDCB89244D}" dt="2023-10-20T13:35:31.397" v="1012" actId="1076"/>
          <ac:picMkLst>
            <pc:docMk/>
            <pc:sldMk cId="4180225002" sldId="498"/>
            <ac:picMk id="15" creationId="{576E6C21-FAE8-9993-6CFE-6963E347A4DA}"/>
          </ac:picMkLst>
        </pc:picChg>
        <pc:picChg chg="add mod">
          <ac:chgData name="程轶 叶" userId="8f1450b60d4a6bc6" providerId="LiveId" clId="{88B4EAA5-1915-4498-B92F-E8EDCB89244D}" dt="2023-10-20T13:36:38.705" v="1022" actId="1076"/>
          <ac:picMkLst>
            <pc:docMk/>
            <pc:sldMk cId="4180225002" sldId="498"/>
            <ac:picMk id="17" creationId="{A4DBC424-F7CC-EF14-3D1F-C1D218275CCB}"/>
          </ac:picMkLst>
        </pc:picChg>
      </pc:sldChg>
      <pc:sldChg chg="ord">
        <pc:chgData name="程轶 叶" userId="8f1450b60d4a6bc6" providerId="LiveId" clId="{88B4EAA5-1915-4498-B92F-E8EDCB89244D}" dt="2023-10-20T13:33:12.552" v="954"/>
        <pc:sldMkLst>
          <pc:docMk/>
          <pc:sldMk cId="217721802" sldId="499"/>
        </pc:sldMkLst>
      </pc:sldChg>
      <pc:sldChg chg="addSp delSp modSp add mod">
        <pc:chgData name="程轶 叶" userId="8f1450b60d4a6bc6" providerId="LiveId" clId="{88B4EAA5-1915-4498-B92F-E8EDCB89244D}" dt="2023-10-20T13:41:35.822" v="1048" actId="478"/>
        <pc:sldMkLst>
          <pc:docMk/>
          <pc:sldMk cId="330690426" sldId="500"/>
        </pc:sldMkLst>
        <pc:spChg chg="mod">
          <ac:chgData name="程轶 叶" userId="8f1450b60d4a6bc6" providerId="LiveId" clId="{88B4EAA5-1915-4498-B92F-E8EDCB89244D}" dt="2023-10-20T13:33:50.419" v="1008" actId="20577"/>
          <ac:spMkLst>
            <pc:docMk/>
            <pc:sldMk cId="330690426" sldId="500"/>
            <ac:spMk id="4" creationId="{224EB258-E71B-37BA-01D7-93B263C9F9F7}"/>
          </ac:spMkLst>
        </pc:spChg>
        <pc:picChg chg="add mod">
          <ac:chgData name="程轶 叶" userId="8f1450b60d4a6bc6" providerId="LiveId" clId="{88B4EAA5-1915-4498-B92F-E8EDCB89244D}" dt="2023-10-20T13:34:01.341" v="1010" actId="1076"/>
          <ac:picMkLst>
            <pc:docMk/>
            <pc:sldMk cId="330690426" sldId="500"/>
            <ac:picMk id="5" creationId="{779B3B93-0F97-90D8-5A11-67A1F5393AB4}"/>
          </ac:picMkLst>
        </pc:picChg>
        <pc:picChg chg="add del mod">
          <ac:chgData name="程轶 叶" userId="8f1450b60d4a6bc6" providerId="LiveId" clId="{88B4EAA5-1915-4498-B92F-E8EDCB89244D}" dt="2023-10-20T13:41:35.822" v="1048" actId="478"/>
          <ac:picMkLst>
            <pc:docMk/>
            <pc:sldMk cId="330690426" sldId="500"/>
            <ac:picMk id="8" creationId="{2AA6F4F5-5744-43D1-E8EC-37CBD8788726}"/>
          </ac:picMkLst>
        </pc:picChg>
        <pc:picChg chg="del">
          <ac:chgData name="程轶 叶" userId="8f1450b60d4a6bc6" providerId="LiveId" clId="{88B4EAA5-1915-4498-B92F-E8EDCB89244D}" dt="2023-10-20T13:33:22.886" v="956" actId="478"/>
          <ac:picMkLst>
            <pc:docMk/>
            <pc:sldMk cId="330690426" sldId="500"/>
            <ac:picMk id="15" creationId="{576E6C21-FAE8-9993-6CFE-6963E347A4DA}"/>
          </ac:picMkLst>
        </pc:picChg>
        <pc:picChg chg="del">
          <ac:chgData name="程轶 叶" userId="8f1450b60d4a6bc6" providerId="LiveId" clId="{88B4EAA5-1915-4498-B92F-E8EDCB89244D}" dt="2023-10-20T13:33:23.340" v="957" actId="478"/>
          <ac:picMkLst>
            <pc:docMk/>
            <pc:sldMk cId="330690426" sldId="500"/>
            <ac:picMk id="17" creationId="{A4DBC424-F7CC-EF14-3D1F-C1D218275CCB}"/>
          </ac:picMkLst>
        </pc:picChg>
      </pc:sldChg>
      <pc:sldChg chg="del">
        <pc:chgData name="程轶 叶" userId="8f1450b60d4a6bc6" providerId="LiveId" clId="{88B4EAA5-1915-4498-B92F-E8EDCB89244D}" dt="2023-10-20T12:31:28.597" v="1" actId="47"/>
        <pc:sldMkLst>
          <pc:docMk/>
          <pc:sldMk cId="865363281" sldId="501"/>
        </pc:sldMkLst>
      </pc:sldChg>
      <pc:sldChg chg="addSp delSp modSp mod">
        <pc:chgData name="程轶 叶" userId="8f1450b60d4a6bc6" providerId="LiveId" clId="{88B4EAA5-1915-4498-B92F-E8EDCB89244D}" dt="2023-10-20T13:41:03.531" v="1047" actId="1076"/>
        <pc:sldMkLst>
          <pc:docMk/>
          <pc:sldMk cId="3261065050" sldId="501"/>
        </pc:sldMkLst>
        <pc:spChg chg="add mod">
          <ac:chgData name="程轶 叶" userId="8f1450b60d4a6bc6" providerId="LiveId" clId="{88B4EAA5-1915-4498-B92F-E8EDCB89244D}" dt="2023-10-20T13:41:01.685" v="1046" actId="1076"/>
          <ac:spMkLst>
            <pc:docMk/>
            <pc:sldMk cId="3261065050" sldId="501"/>
            <ac:spMk id="3" creationId="{28E6F342-86A8-1506-AED2-B5E5E5CA720F}"/>
          </ac:spMkLst>
        </pc:spChg>
        <pc:spChg chg="del">
          <ac:chgData name="程轶 叶" userId="8f1450b60d4a6bc6" providerId="LiveId" clId="{88B4EAA5-1915-4498-B92F-E8EDCB89244D}" dt="2023-10-20T13:39:26.004" v="1026" actId="478"/>
          <ac:spMkLst>
            <pc:docMk/>
            <pc:sldMk cId="3261065050" sldId="501"/>
            <ac:spMk id="4" creationId="{224EB258-E71B-37BA-01D7-93B263C9F9F7}"/>
          </ac:spMkLst>
        </pc:spChg>
        <pc:picChg chg="del">
          <ac:chgData name="程轶 叶" userId="8f1450b60d4a6bc6" providerId="LiveId" clId="{88B4EAA5-1915-4498-B92F-E8EDCB89244D}" dt="2023-10-20T13:39:24.156" v="1025" actId="478"/>
          <ac:picMkLst>
            <pc:docMk/>
            <pc:sldMk cId="3261065050" sldId="501"/>
            <ac:picMk id="5" creationId="{779B3B93-0F97-90D8-5A11-67A1F5393AB4}"/>
          </ac:picMkLst>
        </pc:picChg>
        <pc:picChg chg="mod">
          <ac:chgData name="程轶 叶" userId="8f1450b60d4a6bc6" providerId="LiveId" clId="{88B4EAA5-1915-4498-B92F-E8EDCB89244D}" dt="2023-10-20T13:41:03.531" v="1047" actId="1076"/>
          <ac:picMkLst>
            <pc:docMk/>
            <pc:sldMk cId="3261065050" sldId="501"/>
            <ac:picMk id="8" creationId="{2AA6F4F5-5744-43D1-E8EC-37CBD8788726}"/>
          </ac:picMkLst>
        </pc:picChg>
      </pc:sldChg>
      <pc:sldChg chg="del">
        <pc:chgData name="程轶 叶" userId="8f1450b60d4a6bc6" providerId="LiveId" clId="{88B4EAA5-1915-4498-B92F-E8EDCB89244D}" dt="2023-10-20T12:31:29.166" v="4" actId="47"/>
        <pc:sldMkLst>
          <pc:docMk/>
          <pc:sldMk cId="362512607" sldId="507"/>
        </pc:sldMkLst>
      </pc:sldChg>
      <pc:sldChg chg="del">
        <pc:chgData name="程轶 叶" userId="8f1450b60d4a6bc6" providerId="LiveId" clId="{88B4EAA5-1915-4498-B92F-E8EDCB89244D}" dt="2023-10-20T12:31:29.332" v="5" actId="47"/>
        <pc:sldMkLst>
          <pc:docMk/>
          <pc:sldMk cId="227952115" sldId="508"/>
        </pc:sldMkLst>
      </pc:sldChg>
      <pc:sldChg chg="del">
        <pc:chgData name="程轶 叶" userId="8f1450b60d4a6bc6" providerId="LiveId" clId="{88B4EAA5-1915-4498-B92F-E8EDCB89244D}" dt="2023-10-20T12:31:28.753" v="2" actId="47"/>
        <pc:sldMkLst>
          <pc:docMk/>
          <pc:sldMk cId="1395674496" sldId="509"/>
        </pc:sldMkLst>
      </pc:sldChg>
      <pc:sldChg chg="del">
        <pc:chgData name="程轶 叶" userId="8f1450b60d4a6bc6" providerId="LiveId" clId="{88B4EAA5-1915-4498-B92F-E8EDCB89244D}" dt="2023-10-20T12:31:29.040" v="3" actId="47"/>
        <pc:sldMkLst>
          <pc:docMk/>
          <pc:sldMk cId="3371538975" sldId="510"/>
        </pc:sldMkLst>
      </pc:sldChg>
      <pc:sldChg chg="del">
        <pc:chgData name="程轶 叶" userId="8f1450b60d4a6bc6" providerId="LiveId" clId="{88B4EAA5-1915-4498-B92F-E8EDCB89244D}" dt="2023-10-20T12:31:29.464" v="6" actId="47"/>
        <pc:sldMkLst>
          <pc:docMk/>
          <pc:sldMk cId="191063604" sldId="511"/>
        </pc:sldMkLst>
      </pc:sldChg>
      <pc:sldChg chg="del">
        <pc:chgData name="程轶 叶" userId="8f1450b60d4a6bc6" providerId="LiveId" clId="{88B4EAA5-1915-4498-B92F-E8EDCB89244D}" dt="2023-10-20T12:31:29.610" v="7" actId="47"/>
        <pc:sldMkLst>
          <pc:docMk/>
          <pc:sldMk cId="625278052" sldId="512"/>
        </pc:sldMkLst>
      </pc:sldChg>
      <pc:sldChg chg="del">
        <pc:chgData name="程轶 叶" userId="8f1450b60d4a6bc6" providerId="LiveId" clId="{88B4EAA5-1915-4498-B92F-E8EDCB89244D}" dt="2023-10-20T12:31:29.788" v="8" actId="47"/>
        <pc:sldMkLst>
          <pc:docMk/>
          <pc:sldMk cId="216616991" sldId="513"/>
        </pc:sldMkLst>
      </pc:sldChg>
      <pc:sldChg chg="del">
        <pc:chgData name="程轶 叶" userId="8f1450b60d4a6bc6" providerId="LiveId" clId="{88B4EAA5-1915-4498-B92F-E8EDCB89244D}" dt="2023-10-20T12:31:29.996" v="9" actId="47"/>
        <pc:sldMkLst>
          <pc:docMk/>
          <pc:sldMk cId="1369441064" sldId="514"/>
        </pc:sldMkLst>
      </pc:sldChg>
      <pc:sldChg chg="del">
        <pc:chgData name="程轶 叶" userId="8f1450b60d4a6bc6" providerId="LiveId" clId="{88B4EAA5-1915-4498-B92F-E8EDCB89244D}" dt="2023-10-20T12:31:30.599" v="10" actId="47"/>
        <pc:sldMkLst>
          <pc:docMk/>
          <pc:sldMk cId="3732368407" sldId="515"/>
        </pc:sldMkLst>
      </pc:sldChg>
      <pc:sldChg chg="del">
        <pc:chgData name="程轶 叶" userId="8f1450b60d4a6bc6" providerId="LiveId" clId="{88B4EAA5-1915-4498-B92F-E8EDCB89244D}" dt="2023-10-20T12:31:31.082" v="11" actId="47"/>
        <pc:sldMkLst>
          <pc:docMk/>
          <pc:sldMk cId="3473757786" sldId="51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D97A242-733E-4324-87A2-7E99FC69192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687646B2-6908-4E2E-95CE-89DB8E1E6E7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15D68A-C9EE-4DB2-A6F8-B810BB6A2D83}" type="datetimeFigureOut">
              <a:rPr lang="zh-CN" altLang="en-US" smtClean="0"/>
              <a:t>2023/10/28</a:t>
            </a:fld>
            <a:endParaRPr lang="zh-CN" altLang="en-US"/>
          </a:p>
        </p:txBody>
      </p:sp>
      <p:sp>
        <p:nvSpPr>
          <p:cNvPr id="4" name="页脚占位符 3">
            <a:extLst>
              <a:ext uri="{FF2B5EF4-FFF2-40B4-BE49-F238E27FC236}">
                <a16:creationId xmlns:a16="http://schemas.microsoft.com/office/drawing/2014/main" id="{634BEC0F-67C2-424F-9193-AA636C2EB64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CEDC87F1-710B-4D92-ADD9-586FD0AAA43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1AE9AA3-FC04-49C0-9E86-4D7EC0F81D7C}" type="slidenum">
              <a:rPr lang="zh-CN" altLang="en-US" smtClean="0"/>
              <a:t>‹#›</a:t>
            </a:fld>
            <a:endParaRPr lang="zh-CN" altLang="en-US"/>
          </a:p>
        </p:txBody>
      </p:sp>
    </p:spTree>
    <p:extLst>
      <p:ext uri="{BB962C8B-B14F-4D97-AF65-F5344CB8AC3E}">
        <p14:creationId xmlns:p14="http://schemas.microsoft.com/office/powerpoint/2010/main" val="192987467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D118E9-E82C-42B0-A109-929B02C38787}" type="datetimeFigureOut">
              <a:rPr lang="zh-CN" altLang="en-US" smtClean="0"/>
              <a:t>2023/10/28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DA712A-FD8E-4D24-A708-D217C50E1925}" type="slidenum">
              <a:rPr lang="zh-CN" altLang="en-US" smtClean="0"/>
              <a:t>‹#›</a:t>
            </a:fld>
            <a:endParaRPr lang="zh-CN" altLang="en-US"/>
          </a:p>
        </p:txBody>
      </p:sp>
    </p:spTree>
    <p:extLst>
      <p:ext uri="{BB962C8B-B14F-4D97-AF65-F5344CB8AC3E}">
        <p14:creationId xmlns:p14="http://schemas.microsoft.com/office/powerpoint/2010/main" val="8964165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1</a:t>
            </a:fld>
            <a:endParaRPr lang="zh-CN" altLang="en-US"/>
          </a:p>
        </p:txBody>
      </p:sp>
    </p:spTree>
    <p:extLst>
      <p:ext uri="{BB962C8B-B14F-4D97-AF65-F5344CB8AC3E}">
        <p14:creationId xmlns:p14="http://schemas.microsoft.com/office/powerpoint/2010/main" val="42917500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10</a:t>
            </a:fld>
            <a:endParaRPr lang="zh-CN" altLang="en-US"/>
          </a:p>
        </p:txBody>
      </p:sp>
    </p:spTree>
    <p:extLst>
      <p:ext uri="{BB962C8B-B14F-4D97-AF65-F5344CB8AC3E}">
        <p14:creationId xmlns:p14="http://schemas.microsoft.com/office/powerpoint/2010/main" val="39453361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2</a:t>
            </a:fld>
            <a:endParaRPr lang="zh-CN" altLang="en-US"/>
          </a:p>
        </p:txBody>
      </p:sp>
    </p:spTree>
    <p:extLst>
      <p:ext uri="{BB962C8B-B14F-4D97-AF65-F5344CB8AC3E}">
        <p14:creationId xmlns:p14="http://schemas.microsoft.com/office/powerpoint/2010/main" val="3224306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3</a:t>
            </a:fld>
            <a:endParaRPr lang="zh-CN" altLang="en-US"/>
          </a:p>
        </p:txBody>
      </p:sp>
    </p:spTree>
    <p:extLst>
      <p:ext uri="{BB962C8B-B14F-4D97-AF65-F5344CB8AC3E}">
        <p14:creationId xmlns:p14="http://schemas.microsoft.com/office/powerpoint/2010/main" val="809974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4</a:t>
            </a:fld>
            <a:endParaRPr lang="zh-CN" altLang="en-US"/>
          </a:p>
        </p:txBody>
      </p:sp>
    </p:spTree>
    <p:extLst>
      <p:ext uri="{BB962C8B-B14F-4D97-AF65-F5344CB8AC3E}">
        <p14:creationId xmlns:p14="http://schemas.microsoft.com/office/powerpoint/2010/main" val="599638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5</a:t>
            </a:fld>
            <a:endParaRPr lang="zh-CN" altLang="en-US"/>
          </a:p>
        </p:txBody>
      </p:sp>
    </p:spTree>
    <p:extLst>
      <p:ext uri="{BB962C8B-B14F-4D97-AF65-F5344CB8AC3E}">
        <p14:creationId xmlns:p14="http://schemas.microsoft.com/office/powerpoint/2010/main" val="34744339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6</a:t>
            </a:fld>
            <a:endParaRPr lang="zh-CN" altLang="en-US"/>
          </a:p>
        </p:txBody>
      </p:sp>
    </p:spTree>
    <p:extLst>
      <p:ext uri="{BB962C8B-B14F-4D97-AF65-F5344CB8AC3E}">
        <p14:creationId xmlns:p14="http://schemas.microsoft.com/office/powerpoint/2010/main" val="356116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7</a:t>
            </a:fld>
            <a:endParaRPr lang="zh-CN" altLang="en-US"/>
          </a:p>
        </p:txBody>
      </p:sp>
    </p:spTree>
    <p:extLst>
      <p:ext uri="{BB962C8B-B14F-4D97-AF65-F5344CB8AC3E}">
        <p14:creationId xmlns:p14="http://schemas.microsoft.com/office/powerpoint/2010/main" val="3997966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8</a:t>
            </a:fld>
            <a:endParaRPr lang="zh-CN" altLang="en-US"/>
          </a:p>
        </p:txBody>
      </p:sp>
    </p:spTree>
    <p:extLst>
      <p:ext uri="{BB962C8B-B14F-4D97-AF65-F5344CB8AC3E}">
        <p14:creationId xmlns:p14="http://schemas.microsoft.com/office/powerpoint/2010/main" val="36821979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9</a:t>
            </a:fld>
            <a:endParaRPr lang="zh-CN" altLang="en-US"/>
          </a:p>
        </p:txBody>
      </p:sp>
    </p:spTree>
    <p:extLst>
      <p:ext uri="{BB962C8B-B14F-4D97-AF65-F5344CB8AC3E}">
        <p14:creationId xmlns:p14="http://schemas.microsoft.com/office/powerpoint/2010/main" val="33182707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8" name="图片 87">
            <a:extLst>
              <a:ext uri="{FF2B5EF4-FFF2-40B4-BE49-F238E27FC236}">
                <a16:creationId xmlns:a16="http://schemas.microsoft.com/office/drawing/2014/main" id="{4230544E-5A7B-4CF9-9FA8-A2599B7A84BA}"/>
              </a:ext>
            </a:extLst>
          </p:cNvPr>
          <p:cNvPicPr>
            <a:picLocks noChangeAspect="1"/>
          </p:cNvPicPr>
          <p:nvPr userDrawn="1"/>
        </p:nvPicPr>
        <p:blipFill>
          <a:blip r:embed="rId2">
            <a:extLst>
              <a:ext uri="{28A0092B-C50C-407E-A947-70E740481C1C}">
                <a14:useLocalDpi xmlns:a14="http://schemas.microsoft.com/office/drawing/2010/main" val="0"/>
              </a:ext>
            </a:extLst>
          </a:blip>
          <a:srcRect t="10149" b="10149"/>
          <a:stretch/>
        </p:blipFill>
        <p:spPr>
          <a:xfrm>
            <a:off x="-3" y="0"/>
            <a:ext cx="12192000" cy="6478168"/>
          </a:xfrm>
          <a:custGeom>
            <a:avLst/>
            <a:gdLst>
              <a:gd name="connsiteX0" fmla="*/ 0 w 12192000"/>
              <a:gd name="connsiteY0" fmla="*/ 0 h 6478168"/>
              <a:gd name="connsiteX1" fmla="*/ 12192000 w 12192000"/>
              <a:gd name="connsiteY1" fmla="*/ 0 h 6478168"/>
              <a:gd name="connsiteX2" fmla="*/ 12192000 w 12192000"/>
              <a:gd name="connsiteY2" fmla="*/ 6478168 h 6478168"/>
              <a:gd name="connsiteX3" fmla="*/ 11848892 w 12192000"/>
              <a:gd name="connsiteY3" fmla="*/ 6440768 h 6478168"/>
              <a:gd name="connsiteX4" fmla="*/ 6096001 w 12192000"/>
              <a:gd name="connsiteY4" fmla="*/ 6204693 h 6478168"/>
              <a:gd name="connsiteX5" fmla="*/ 343111 w 12192000"/>
              <a:gd name="connsiteY5" fmla="*/ 6440768 h 6478168"/>
              <a:gd name="connsiteX6" fmla="*/ 0 w 12192000"/>
              <a:gd name="connsiteY6" fmla="*/ 6478168 h 647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8">
                <a:moveTo>
                  <a:pt x="0" y="0"/>
                </a:moveTo>
                <a:lnTo>
                  <a:pt x="12192000" y="0"/>
                </a:lnTo>
                <a:lnTo>
                  <a:pt x="12192000" y="6478168"/>
                </a:lnTo>
                <a:lnTo>
                  <a:pt x="11848892" y="6440768"/>
                </a:lnTo>
                <a:cubicBezTo>
                  <a:pt x="10376599" y="6294909"/>
                  <a:pt x="8342645" y="6204693"/>
                  <a:pt x="6096001" y="6204693"/>
                </a:cubicBezTo>
                <a:cubicBezTo>
                  <a:pt x="3849358" y="6204693"/>
                  <a:pt x="1815404" y="6294909"/>
                  <a:pt x="343111" y="6440768"/>
                </a:cubicBezTo>
                <a:lnTo>
                  <a:pt x="0" y="6478168"/>
                </a:lnTo>
                <a:close/>
              </a:path>
            </a:pathLst>
          </a:custGeom>
        </p:spPr>
      </p:pic>
      <p:sp>
        <p:nvSpPr>
          <p:cNvPr id="89" name="任意多边形: 形状 88">
            <a:extLst>
              <a:ext uri="{FF2B5EF4-FFF2-40B4-BE49-F238E27FC236}">
                <a16:creationId xmlns:a16="http://schemas.microsoft.com/office/drawing/2014/main" id="{C3221D9C-24D0-4F92-8890-32100F4E2476}"/>
              </a:ext>
            </a:extLst>
          </p:cNvPr>
          <p:cNvSpPr/>
          <p:nvPr userDrawn="1"/>
        </p:nvSpPr>
        <p:spPr>
          <a:xfrm>
            <a:off x="0" y="-3556"/>
            <a:ext cx="12192000" cy="6478167"/>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9" name="组合 58">
            <a:extLst>
              <a:ext uri="{FF2B5EF4-FFF2-40B4-BE49-F238E27FC236}">
                <a16:creationId xmlns:a16="http://schemas.microsoft.com/office/drawing/2014/main" id="{CF4F5D2A-F0C3-4E47-BF1A-50FBE1048D1E}"/>
              </a:ext>
            </a:extLst>
          </p:cNvPr>
          <p:cNvGrpSpPr/>
          <p:nvPr userDrawn="1"/>
        </p:nvGrpSpPr>
        <p:grpSpPr>
          <a:xfrm>
            <a:off x="4936352" y="6468762"/>
            <a:ext cx="2319296" cy="261610"/>
            <a:chOff x="4936352" y="6468762"/>
            <a:chExt cx="2319296" cy="261610"/>
          </a:xfrm>
        </p:grpSpPr>
        <p:sp>
          <p:nvSpPr>
            <p:cNvPr id="60" name="文本框 59">
              <a:extLst>
                <a:ext uri="{FF2B5EF4-FFF2-40B4-BE49-F238E27FC236}">
                  <a16:creationId xmlns:a16="http://schemas.microsoft.com/office/drawing/2014/main" id="{9C897FE9-ECFA-4400-A5AA-8FE6D301093B}"/>
                </a:ext>
              </a:extLst>
            </p:cNvPr>
            <p:cNvSpPr txBox="1"/>
            <p:nvPr userDrawn="1"/>
          </p:nvSpPr>
          <p:spPr>
            <a:xfrm>
              <a:off x="5245448" y="6468762"/>
              <a:ext cx="1701107" cy="261610"/>
            </a:xfrm>
            <a:prstGeom prst="rect">
              <a:avLst/>
            </a:prstGeom>
            <a:noFill/>
          </p:spPr>
          <p:txBody>
            <a:bodyPr wrap="none" rtlCol="0">
              <a:spAutoFit/>
            </a:bodyPr>
            <a:lstStyle/>
            <a:p>
              <a:pPr algn="ctr"/>
              <a:r>
                <a:rPr lang="zh-CN" altLang="en-US" sz="1100" spc="300" dirty="0">
                  <a:solidFill>
                    <a:schemeClr val="accent1"/>
                  </a:solidFill>
                  <a:latin typeface="+mn-ea"/>
                  <a:ea typeface="+mn-ea"/>
                </a:rPr>
                <a:t>志存高远 责任为先</a:t>
              </a:r>
            </a:p>
          </p:txBody>
        </p:sp>
        <p:grpSp>
          <p:nvGrpSpPr>
            <p:cNvPr id="61" name="组合 60">
              <a:extLst>
                <a:ext uri="{FF2B5EF4-FFF2-40B4-BE49-F238E27FC236}">
                  <a16:creationId xmlns:a16="http://schemas.microsoft.com/office/drawing/2014/main" id="{FAE66F5D-B29A-41C0-A4DA-DF4282206000}"/>
                </a:ext>
              </a:extLst>
            </p:cNvPr>
            <p:cNvGrpSpPr/>
            <p:nvPr userDrawn="1"/>
          </p:nvGrpSpPr>
          <p:grpSpPr>
            <a:xfrm>
              <a:off x="4936352" y="6592514"/>
              <a:ext cx="2319296" cy="0"/>
              <a:chOff x="4913990" y="6592514"/>
              <a:chExt cx="2319296" cy="0"/>
            </a:xfrm>
          </p:grpSpPr>
          <p:cxnSp>
            <p:nvCxnSpPr>
              <p:cNvPr id="62" name="直接连接符 61">
                <a:extLst>
                  <a:ext uri="{FF2B5EF4-FFF2-40B4-BE49-F238E27FC236}">
                    <a16:creationId xmlns:a16="http://schemas.microsoft.com/office/drawing/2014/main" id="{0325EBFA-17D0-4E64-AC23-CFE072578A98}"/>
                  </a:ext>
                </a:extLst>
              </p:cNvPr>
              <p:cNvCxnSpPr/>
              <p:nvPr userDrawn="1"/>
            </p:nvCxnSpPr>
            <p:spPr>
              <a:xfrm>
                <a:off x="4913990"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0AE83801-3407-4F6A-BFC7-79338B20344F}"/>
                  </a:ext>
                </a:extLst>
              </p:cNvPr>
              <p:cNvCxnSpPr/>
              <p:nvPr userDrawn="1"/>
            </p:nvCxnSpPr>
            <p:spPr>
              <a:xfrm>
                <a:off x="6941744"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90" name="任意多边形: 形状 89">
            <a:extLst>
              <a:ext uri="{FF2B5EF4-FFF2-40B4-BE49-F238E27FC236}">
                <a16:creationId xmlns:a16="http://schemas.microsoft.com/office/drawing/2014/main" id="{AC176EAE-806C-4239-A40E-B87814045B92}"/>
              </a:ext>
            </a:extLst>
          </p:cNvPr>
          <p:cNvSpPr/>
          <p:nvPr userDrawn="1"/>
        </p:nvSpPr>
        <p:spPr>
          <a:xfrm>
            <a:off x="91440" y="89076"/>
            <a:ext cx="12009120" cy="6300016"/>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矩形 18">
            <a:extLst>
              <a:ext uri="{FF2B5EF4-FFF2-40B4-BE49-F238E27FC236}">
                <a16:creationId xmlns:a16="http://schemas.microsoft.com/office/drawing/2014/main" id="{E890C85B-4C6F-4998-89C3-D2D760FA2AE0}"/>
              </a:ext>
            </a:extLst>
          </p:cNvPr>
          <p:cNvSpPr/>
          <p:nvPr userDrawn="1"/>
        </p:nvSpPr>
        <p:spPr>
          <a:xfrm>
            <a:off x="-1" y="2575973"/>
            <a:ext cx="12191999" cy="1706055"/>
          </a:xfrm>
          <a:prstGeom prst="rect">
            <a:avLst/>
          </a:prstGeom>
          <a:solidFill>
            <a:schemeClr val="bg1"/>
          </a:solidFill>
          <a:ln>
            <a:noFill/>
          </a:ln>
          <a:effectLst>
            <a:outerShdw blurRad="4064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B03FDDC0-2E3D-45C7-B495-90D0B99F86C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17634" y="705030"/>
            <a:ext cx="4756725" cy="1246110"/>
          </a:xfrm>
          <a:prstGeom prst="rect">
            <a:avLst/>
          </a:prstGeom>
        </p:spPr>
      </p:pic>
    </p:spTree>
    <p:extLst>
      <p:ext uri="{BB962C8B-B14F-4D97-AF65-F5344CB8AC3E}">
        <p14:creationId xmlns:p14="http://schemas.microsoft.com/office/powerpoint/2010/main" val="29702892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一张图文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42344"/>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2885"/>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a:extLst>
              <a:ext uri="{FF2B5EF4-FFF2-40B4-BE49-F238E27FC236}">
                <a16:creationId xmlns:a16="http://schemas.microsoft.com/office/drawing/2014/main" id="{9832DC3A-AD7D-46F0-9FD8-F3CEEB0B9699}"/>
              </a:ext>
            </a:extLst>
          </p:cNvPr>
          <p:cNvSpPr/>
          <p:nvPr userDrawn="1"/>
        </p:nvSpPr>
        <p:spPr>
          <a:xfrm>
            <a:off x="1018572" y="2305298"/>
            <a:ext cx="10154856" cy="2801394"/>
          </a:xfrm>
          <a:prstGeom prst="rect">
            <a:avLst/>
          </a:prstGeom>
          <a:solidFill>
            <a:srgbClr val="FF99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B3D0E4F3-4C7C-4763-BD38-CE6829FE8441}"/>
              </a:ext>
            </a:extLst>
          </p:cNvPr>
          <p:cNvSpPr/>
          <p:nvPr userDrawn="1"/>
        </p:nvSpPr>
        <p:spPr>
          <a:xfrm>
            <a:off x="1018572" y="2418950"/>
            <a:ext cx="10154856" cy="2801394"/>
          </a:xfrm>
          <a:prstGeom prst="rect">
            <a:avLst/>
          </a:prstGeom>
          <a:solidFill>
            <a:schemeClr val="bg2"/>
          </a:solidFill>
          <a:ln>
            <a:noFill/>
          </a:ln>
          <a:effectLst>
            <a:outerShdw blurRad="2921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半闭框 54">
            <a:extLst>
              <a:ext uri="{FF2B5EF4-FFF2-40B4-BE49-F238E27FC236}">
                <a16:creationId xmlns:a16="http://schemas.microsoft.com/office/drawing/2014/main" id="{966337F1-0B59-4DEC-8134-5F7A55BA1F91}"/>
              </a:ext>
            </a:extLst>
          </p:cNvPr>
          <p:cNvSpPr/>
          <p:nvPr userDrawn="1"/>
        </p:nvSpPr>
        <p:spPr>
          <a:xfrm rot="5400000">
            <a:off x="10259028" y="2305298"/>
            <a:ext cx="914400" cy="914400"/>
          </a:xfrm>
          <a:prstGeom prst="halfFrame">
            <a:avLst>
              <a:gd name="adj1" fmla="val 18000"/>
              <a:gd name="adj2" fmla="val 193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7" name="半闭框 56">
            <a:extLst>
              <a:ext uri="{FF2B5EF4-FFF2-40B4-BE49-F238E27FC236}">
                <a16:creationId xmlns:a16="http://schemas.microsoft.com/office/drawing/2014/main" id="{1B1C6F26-E58E-4503-9F67-D13BF7F056EA}"/>
              </a:ext>
            </a:extLst>
          </p:cNvPr>
          <p:cNvSpPr/>
          <p:nvPr userDrawn="1"/>
        </p:nvSpPr>
        <p:spPr>
          <a:xfrm rot="16200000">
            <a:off x="1018572" y="4323148"/>
            <a:ext cx="914400" cy="914400"/>
          </a:xfrm>
          <a:prstGeom prst="halfFrame">
            <a:avLst>
              <a:gd name="adj1" fmla="val 18000"/>
              <a:gd name="adj2" fmla="val 19333"/>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8" name="图片占位符 57">
            <a:extLst>
              <a:ext uri="{FF2B5EF4-FFF2-40B4-BE49-F238E27FC236}">
                <a16:creationId xmlns:a16="http://schemas.microsoft.com/office/drawing/2014/main" id="{D75A0586-36D3-4891-A487-AD593043223B}"/>
              </a:ext>
            </a:extLst>
          </p:cNvPr>
          <p:cNvSpPr>
            <a:spLocks noGrp="1"/>
          </p:cNvSpPr>
          <p:nvPr>
            <p:ph type="pic" sz="quarter" idx="13"/>
          </p:nvPr>
        </p:nvSpPr>
        <p:spPr>
          <a:xfrm>
            <a:off x="1400538" y="1875100"/>
            <a:ext cx="3067291" cy="3750197"/>
          </a:xfrm>
          <a:custGeom>
            <a:avLst/>
            <a:gdLst>
              <a:gd name="connsiteX0" fmla="*/ 0 w 3067291"/>
              <a:gd name="connsiteY0" fmla="*/ 0 h 3750197"/>
              <a:gd name="connsiteX1" fmla="*/ 3067291 w 3067291"/>
              <a:gd name="connsiteY1" fmla="*/ 0 h 3750197"/>
              <a:gd name="connsiteX2" fmla="*/ 3067291 w 3067291"/>
              <a:gd name="connsiteY2" fmla="*/ 3750197 h 3750197"/>
              <a:gd name="connsiteX3" fmla="*/ 0 w 3067291"/>
              <a:gd name="connsiteY3" fmla="*/ 3750197 h 3750197"/>
            </a:gdLst>
            <a:ahLst/>
            <a:cxnLst>
              <a:cxn ang="0">
                <a:pos x="connsiteX0" y="connsiteY0"/>
              </a:cxn>
              <a:cxn ang="0">
                <a:pos x="connsiteX1" y="connsiteY1"/>
              </a:cxn>
              <a:cxn ang="0">
                <a:pos x="connsiteX2" y="connsiteY2"/>
              </a:cxn>
              <a:cxn ang="0">
                <a:pos x="connsiteX3" y="connsiteY3"/>
              </a:cxn>
            </a:cxnLst>
            <a:rect l="l" t="t" r="r" b="b"/>
            <a:pathLst>
              <a:path w="3067291" h="3750197">
                <a:moveTo>
                  <a:pt x="0" y="0"/>
                </a:moveTo>
                <a:lnTo>
                  <a:pt x="3067291" y="0"/>
                </a:lnTo>
                <a:lnTo>
                  <a:pt x="3067291" y="3750197"/>
                </a:lnTo>
                <a:lnTo>
                  <a:pt x="0" y="3750197"/>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9" name="矩形 58">
            <a:extLst>
              <a:ext uri="{FF2B5EF4-FFF2-40B4-BE49-F238E27FC236}">
                <a16:creationId xmlns:a16="http://schemas.microsoft.com/office/drawing/2014/main" id="{A3A7A319-8A9E-46F1-8018-B3FBC851F9B1}"/>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a:extLst>
              <a:ext uri="{FF2B5EF4-FFF2-40B4-BE49-F238E27FC236}">
                <a16:creationId xmlns:a16="http://schemas.microsoft.com/office/drawing/2014/main" id="{1BE289FF-06EF-4811-9428-9137E8D0E966}"/>
              </a:ext>
            </a:extLst>
          </p:cNvPr>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a:extLst>
              <a:ext uri="{FF2B5EF4-FFF2-40B4-BE49-F238E27FC236}">
                <a16:creationId xmlns:a16="http://schemas.microsoft.com/office/drawing/2014/main" id="{BC3E060F-77FC-4B54-831F-1CFB3167DA6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3287679415"/>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六个人物介绍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a:extLst>
              <a:ext uri="{FF2B5EF4-FFF2-40B4-BE49-F238E27FC236}">
                <a16:creationId xmlns:a16="http://schemas.microsoft.com/office/drawing/2014/main" id="{F9441E25-A4D9-4C69-9A31-F86F72431794}"/>
              </a:ext>
            </a:extLst>
          </p:cNvPr>
          <p:cNvGrpSpPr/>
          <p:nvPr userDrawn="1"/>
        </p:nvGrpSpPr>
        <p:grpSpPr>
          <a:xfrm>
            <a:off x="526108" y="47270"/>
            <a:ext cx="444827" cy="449060"/>
            <a:chOff x="5535168" y="881263"/>
            <a:chExt cx="1586880" cy="1601975"/>
          </a:xfrm>
          <a:solidFill>
            <a:schemeClr val="bg1"/>
          </a:solidFill>
        </p:grpSpPr>
        <p:sp>
          <p:nvSpPr>
            <p:cNvPr id="18" name="任意多边形: 形状 17">
              <a:extLst>
                <a:ext uri="{FF2B5EF4-FFF2-40B4-BE49-F238E27FC236}">
                  <a16:creationId xmlns:a16="http://schemas.microsoft.com/office/drawing/2014/main" id="{5514C2D6-E5C9-43ED-A2CD-7E5D450EA32E}"/>
                </a:ext>
              </a:extLst>
            </p:cNvPr>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8A0D3C90-807B-448A-A358-858D81371094}"/>
                </a:ext>
              </a:extLst>
            </p:cNvPr>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46A557D2-2350-4B86-A53D-FAC0FAFDBBEF}"/>
                </a:ext>
              </a:extLst>
            </p:cNvPr>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834CC750-49E1-45C4-A7A7-59F7B9CF996F}"/>
                </a:ext>
              </a:extLst>
            </p:cNvPr>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5C15F9F2-2413-4242-83AC-E07F023E8F31}"/>
                </a:ext>
              </a:extLst>
            </p:cNvPr>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DB46A0C0-BA61-4D1A-918A-628BFC80D105}"/>
                </a:ext>
              </a:extLst>
            </p:cNvPr>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73FB68CA-904D-4828-A8BF-37AB7B778780}"/>
                </a:ext>
              </a:extLst>
            </p:cNvPr>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03D4E530-7FD6-440C-ACBA-96365EE9C28E}"/>
                </a:ext>
              </a:extLst>
            </p:cNvPr>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476BF907-5686-4396-B014-A743621F1810}"/>
                </a:ext>
              </a:extLst>
            </p:cNvPr>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FFC1D7F1-EEA7-456C-B524-D4FC2911616F}"/>
                </a:ext>
              </a:extLst>
            </p:cNvPr>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6A42F607-AC4D-42CA-B114-A4FA01E7EA1A}"/>
                </a:ext>
              </a:extLst>
            </p:cNvPr>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1B5F5AD5-5A6A-4545-801E-FABF9C23ADB1}"/>
                </a:ext>
              </a:extLst>
            </p:cNvPr>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C4C51FAE-C13E-4D22-84A4-5C3D4C2B7285}"/>
                </a:ext>
              </a:extLst>
            </p:cNvPr>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8DDBDAFE-DC67-49CE-B8AA-97FEC07A6172}"/>
                </a:ext>
              </a:extLst>
            </p:cNvPr>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DC4B8DB7-9175-4650-8176-4A0AA973A96A}"/>
                </a:ext>
              </a:extLst>
            </p:cNvPr>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87DDC85C-87F3-4078-A97D-CB893A1B0622}"/>
                </a:ext>
              </a:extLst>
            </p:cNvPr>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F8969724-7D2D-43DB-B3CA-3970F7231828}"/>
                </a:ext>
              </a:extLst>
            </p:cNvPr>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87AA1356-7F9A-4E79-AB20-389D59CDC597}"/>
                </a:ext>
              </a:extLst>
            </p:cNvPr>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0BC61FFD-48A8-43A8-8601-49DF3EDD3658}"/>
                </a:ext>
              </a:extLst>
            </p:cNvPr>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B9040066-8590-43BF-945A-F095C13E765A}"/>
                </a:ext>
              </a:extLst>
            </p:cNvPr>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999A526F-D295-484E-A1F4-E0F2F7409120}"/>
                </a:ext>
              </a:extLst>
            </p:cNvPr>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4A82E047-D1DE-40EB-9F16-60DE3C4A91AD}"/>
                </a:ext>
              </a:extLst>
            </p:cNvPr>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AECE59D1-BBF3-4CC3-AF37-3EA75A9EE36E}"/>
                </a:ext>
              </a:extLst>
            </p:cNvPr>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15B86C3E-7BAB-4CE1-B488-292C9C0DF7DA}"/>
                </a:ext>
              </a:extLst>
            </p:cNvPr>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12438B02-0169-436B-A724-EB036C24111E}"/>
                </a:ext>
              </a:extLst>
            </p:cNvPr>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96E3F777-DAB4-4119-A109-47DB92D955E3}"/>
                </a:ext>
              </a:extLst>
            </p:cNvPr>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3BB26A3C-A550-4A86-9B3F-0E98DC37DAB1}"/>
                </a:ext>
              </a:extLst>
            </p:cNvPr>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203088E-E060-4DCD-8D7C-B6DD45A32228}"/>
                </a:ext>
              </a:extLst>
            </p:cNvPr>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CB5F4059-616A-4960-A239-F38822B0CC41}"/>
                </a:ext>
              </a:extLst>
            </p:cNvPr>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929B6E0B-A948-4609-95F0-2F54A02BF58E}"/>
                </a:ext>
              </a:extLst>
            </p:cNvPr>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539582C4-6AF1-4C4A-AA5A-83EF1F9F5928}"/>
                </a:ext>
              </a:extLst>
            </p:cNvPr>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19DE4FE9-30CA-4CBF-B42B-4EA608B82BDC}"/>
                </a:ext>
              </a:extLst>
            </p:cNvPr>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A8392DEA-9B4A-4551-85F1-D32ED9B6673F}"/>
                </a:ext>
              </a:extLst>
            </p:cNvPr>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a:extLst>
              <a:ext uri="{FF2B5EF4-FFF2-40B4-BE49-F238E27FC236}">
                <a16:creationId xmlns:a16="http://schemas.microsoft.com/office/drawing/2014/main" id="{A822964B-91E7-4C65-8867-3176D9F09D80}"/>
              </a:ext>
            </a:extLst>
          </p:cNvPr>
          <p:cNvSpPr/>
          <p:nvPr userDrawn="1"/>
        </p:nvSpPr>
        <p:spPr>
          <a:xfrm>
            <a:off x="0" y="4328452"/>
            <a:ext cx="12192000" cy="2529548"/>
          </a:xfrm>
          <a:custGeom>
            <a:avLst/>
            <a:gdLst>
              <a:gd name="connsiteX0" fmla="*/ 6096000 w 12192000"/>
              <a:gd name="connsiteY0" fmla="*/ 0 h 2529548"/>
              <a:gd name="connsiteX1" fmla="*/ 12136682 w 12192000"/>
              <a:gd name="connsiteY1" fmla="*/ 669550 h 2529548"/>
              <a:gd name="connsiteX2" fmla="*/ 12192000 w 12192000"/>
              <a:gd name="connsiteY2" fmla="*/ 686936 h 2529548"/>
              <a:gd name="connsiteX3" fmla="*/ 12192000 w 12192000"/>
              <a:gd name="connsiteY3" fmla="*/ 2529548 h 2529548"/>
              <a:gd name="connsiteX4" fmla="*/ 0 w 12192000"/>
              <a:gd name="connsiteY4" fmla="*/ 2529548 h 2529548"/>
              <a:gd name="connsiteX5" fmla="*/ 0 w 12192000"/>
              <a:gd name="connsiteY5" fmla="*/ 686936 h 2529548"/>
              <a:gd name="connsiteX6" fmla="*/ 55319 w 12192000"/>
              <a:gd name="connsiteY6" fmla="*/ 669550 h 2529548"/>
              <a:gd name="connsiteX7" fmla="*/ 6096000 w 12192000"/>
              <a:gd name="connsiteY7" fmla="*/ 0 h 2529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2529548">
                <a:moveTo>
                  <a:pt x="6096000" y="0"/>
                </a:moveTo>
                <a:cubicBezTo>
                  <a:pt x="8527935" y="0"/>
                  <a:pt x="10700860" y="260639"/>
                  <a:pt x="12136682" y="669550"/>
                </a:cubicBezTo>
                <a:lnTo>
                  <a:pt x="12192000" y="686936"/>
                </a:lnTo>
                <a:lnTo>
                  <a:pt x="12192000" y="2529548"/>
                </a:lnTo>
                <a:lnTo>
                  <a:pt x="0" y="2529548"/>
                </a:lnTo>
                <a:lnTo>
                  <a:pt x="0" y="686936"/>
                </a:lnTo>
                <a:lnTo>
                  <a:pt x="55319" y="669550"/>
                </a:lnTo>
                <a:cubicBezTo>
                  <a:pt x="1491140" y="260639"/>
                  <a:pt x="3664065" y="0"/>
                  <a:pt x="6096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9" name="平行四边形 78">
            <a:extLst>
              <a:ext uri="{FF2B5EF4-FFF2-40B4-BE49-F238E27FC236}">
                <a16:creationId xmlns:a16="http://schemas.microsoft.com/office/drawing/2014/main" id="{4F239652-480D-40B8-9019-5A171460DE97}"/>
              </a:ext>
            </a:extLst>
          </p:cNvPr>
          <p:cNvSpPr/>
          <p:nvPr userDrawn="1"/>
        </p:nvSpPr>
        <p:spPr>
          <a:xfrm>
            <a:off x="1610623" y="1647185"/>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图片占位符 60">
            <a:extLst>
              <a:ext uri="{FF2B5EF4-FFF2-40B4-BE49-F238E27FC236}">
                <a16:creationId xmlns:a16="http://schemas.microsoft.com/office/drawing/2014/main" id="{75C0628B-0107-4908-A54A-FADFDD23615B}"/>
              </a:ext>
            </a:extLst>
          </p:cNvPr>
          <p:cNvSpPr>
            <a:spLocks noGrp="1"/>
          </p:cNvSpPr>
          <p:nvPr>
            <p:ph type="pic" sz="quarter" idx="13"/>
          </p:nvPr>
        </p:nvSpPr>
        <p:spPr>
          <a:xfrm>
            <a:off x="613458"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sp>
        <p:nvSpPr>
          <p:cNvPr id="80" name="平行四边形 79">
            <a:extLst>
              <a:ext uri="{FF2B5EF4-FFF2-40B4-BE49-F238E27FC236}">
                <a16:creationId xmlns:a16="http://schemas.microsoft.com/office/drawing/2014/main" id="{EF1A384D-BF04-41D8-B693-EA7409EA8B85}"/>
              </a:ext>
            </a:extLst>
          </p:cNvPr>
          <p:cNvSpPr/>
          <p:nvPr userDrawn="1"/>
        </p:nvSpPr>
        <p:spPr>
          <a:xfrm>
            <a:off x="3233819"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图片占位符 63">
            <a:extLst>
              <a:ext uri="{FF2B5EF4-FFF2-40B4-BE49-F238E27FC236}">
                <a16:creationId xmlns:a16="http://schemas.microsoft.com/office/drawing/2014/main" id="{2D20FD16-0B2B-47E8-9D03-56A0AF5D7415}"/>
              </a:ext>
            </a:extLst>
          </p:cNvPr>
          <p:cNvSpPr>
            <a:spLocks noGrp="1"/>
          </p:cNvSpPr>
          <p:nvPr>
            <p:ph type="pic" sz="quarter" idx="14"/>
          </p:nvPr>
        </p:nvSpPr>
        <p:spPr>
          <a:xfrm>
            <a:off x="2245489" y="2886437"/>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平行四边形 80">
            <a:extLst>
              <a:ext uri="{FF2B5EF4-FFF2-40B4-BE49-F238E27FC236}">
                <a16:creationId xmlns:a16="http://schemas.microsoft.com/office/drawing/2014/main" id="{E6836AFA-C849-47CF-BF5E-AD8D6572DE9F}"/>
              </a:ext>
            </a:extLst>
          </p:cNvPr>
          <p:cNvSpPr/>
          <p:nvPr userDrawn="1"/>
        </p:nvSpPr>
        <p:spPr>
          <a:xfrm>
            <a:off x="5218234"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图片占位符 66">
            <a:extLst>
              <a:ext uri="{FF2B5EF4-FFF2-40B4-BE49-F238E27FC236}">
                <a16:creationId xmlns:a16="http://schemas.microsoft.com/office/drawing/2014/main" id="{12FBE6FC-19D3-47ED-9281-85801627E305}"/>
              </a:ext>
            </a:extLst>
          </p:cNvPr>
          <p:cNvSpPr>
            <a:spLocks noGrp="1"/>
          </p:cNvSpPr>
          <p:nvPr>
            <p:ph type="pic" sz="quarter" idx="15"/>
          </p:nvPr>
        </p:nvSpPr>
        <p:spPr>
          <a:xfrm>
            <a:off x="4224759"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平行四边形 81">
            <a:extLst>
              <a:ext uri="{FF2B5EF4-FFF2-40B4-BE49-F238E27FC236}">
                <a16:creationId xmlns:a16="http://schemas.microsoft.com/office/drawing/2014/main" id="{28AF71D9-2379-4088-A037-58EEA0BF0B2D}"/>
              </a:ext>
            </a:extLst>
          </p:cNvPr>
          <p:cNvSpPr/>
          <p:nvPr userDrawn="1"/>
        </p:nvSpPr>
        <p:spPr>
          <a:xfrm>
            <a:off x="8841110"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图片占位符 72">
            <a:extLst>
              <a:ext uri="{FF2B5EF4-FFF2-40B4-BE49-F238E27FC236}">
                <a16:creationId xmlns:a16="http://schemas.microsoft.com/office/drawing/2014/main" id="{83EB9B05-C22D-4301-936D-B8D7833238A1}"/>
              </a:ext>
            </a:extLst>
          </p:cNvPr>
          <p:cNvSpPr>
            <a:spLocks noGrp="1"/>
          </p:cNvSpPr>
          <p:nvPr>
            <p:ph type="pic" sz="quarter" idx="17"/>
          </p:nvPr>
        </p:nvSpPr>
        <p:spPr>
          <a:xfrm>
            <a:off x="7847634"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3" name="平行四边形 82">
            <a:extLst>
              <a:ext uri="{FF2B5EF4-FFF2-40B4-BE49-F238E27FC236}">
                <a16:creationId xmlns:a16="http://schemas.microsoft.com/office/drawing/2014/main" id="{17B27FF4-6F64-4F49-A8C3-0E0944E8F450}"/>
              </a:ext>
            </a:extLst>
          </p:cNvPr>
          <p:cNvSpPr/>
          <p:nvPr userDrawn="1"/>
        </p:nvSpPr>
        <p:spPr>
          <a:xfrm>
            <a:off x="6869684" y="279963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图片占位符 69">
            <a:extLst>
              <a:ext uri="{FF2B5EF4-FFF2-40B4-BE49-F238E27FC236}">
                <a16:creationId xmlns:a16="http://schemas.microsoft.com/office/drawing/2014/main" id="{C0B9A032-042B-4BE4-BB91-1C3AC646FE7C}"/>
              </a:ext>
            </a:extLst>
          </p:cNvPr>
          <p:cNvSpPr>
            <a:spLocks noGrp="1"/>
          </p:cNvSpPr>
          <p:nvPr>
            <p:ph type="pic" sz="quarter" idx="16"/>
          </p:nvPr>
        </p:nvSpPr>
        <p:spPr>
          <a:xfrm>
            <a:off x="5883798" y="2898011"/>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4" name="平行四边形 83">
            <a:extLst>
              <a:ext uri="{FF2B5EF4-FFF2-40B4-BE49-F238E27FC236}">
                <a16:creationId xmlns:a16="http://schemas.microsoft.com/office/drawing/2014/main" id="{BB59B63F-714E-4C3A-BD1C-36881E331546}"/>
              </a:ext>
            </a:extLst>
          </p:cNvPr>
          <p:cNvSpPr/>
          <p:nvPr userDrawn="1"/>
        </p:nvSpPr>
        <p:spPr>
          <a:xfrm>
            <a:off x="10466581"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图片占位符 75">
            <a:extLst>
              <a:ext uri="{FF2B5EF4-FFF2-40B4-BE49-F238E27FC236}">
                <a16:creationId xmlns:a16="http://schemas.microsoft.com/office/drawing/2014/main" id="{F123C461-C4B1-47C4-AB5F-E24C478C739F}"/>
              </a:ext>
            </a:extLst>
          </p:cNvPr>
          <p:cNvSpPr>
            <a:spLocks noGrp="1"/>
          </p:cNvSpPr>
          <p:nvPr>
            <p:ph type="pic" sz="quarter" idx="18"/>
          </p:nvPr>
        </p:nvSpPr>
        <p:spPr>
          <a:xfrm>
            <a:off x="9483524" y="2898012"/>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cxnSp>
        <p:nvCxnSpPr>
          <p:cNvPr id="86" name="直接连接符 85">
            <a:extLst>
              <a:ext uri="{FF2B5EF4-FFF2-40B4-BE49-F238E27FC236}">
                <a16:creationId xmlns:a16="http://schemas.microsoft.com/office/drawing/2014/main" id="{7A12ABE2-F329-4226-943A-7C878693F8A3}"/>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a:extLst>
              <a:ext uri="{FF2B5EF4-FFF2-40B4-BE49-F238E27FC236}">
                <a16:creationId xmlns:a16="http://schemas.microsoft.com/office/drawing/2014/main" id="{C660B623-6743-468E-B465-39EF4A2C15EB}"/>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a:extLst>
              <a:ext uri="{FF2B5EF4-FFF2-40B4-BE49-F238E27FC236}">
                <a16:creationId xmlns:a16="http://schemas.microsoft.com/office/drawing/2014/main" id="{994DB688-B16C-4789-B331-EA644AC046E3}"/>
              </a:ext>
            </a:extLst>
          </p:cNvPr>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9" name="图片 68">
            <a:extLst>
              <a:ext uri="{FF2B5EF4-FFF2-40B4-BE49-F238E27FC236}">
                <a16:creationId xmlns:a16="http://schemas.microsoft.com/office/drawing/2014/main" id="{ADBE37E0-A1BA-4014-8C4E-0D2D4C25ECF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452982033"/>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四个人物介绍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sp>
        <p:nvSpPr>
          <p:cNvPr id="56" name="矩形 55">
            <a:extLst>
              <a:ext uri="{FF2B5EF4-FFF2-40B4-BE49-F238E27FC236}">
                <a16:creationId xmlns:a16="http://schemas.microsoft.com/office/drawing/2014/main" id="{7BE459E4-E734-43C4-B2DC-826F63375875}"/>
              </a:ext>
            </a:extLst>
          </p:cNvPr>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星形: 六角 61">
            <a:extLst>
              <a:ext uri="{FF2B5EF4-FFF2-40B4-BE49-F238E27FC236}">
                <a16:creationId xmlns:a16="http://schemas.microsoft.com/office/drawing/2014/main" id="{71CF66AD-7FCA-4398-8C92-D96C1819066B}"/>
              </a:ext>
            </a:extLst>
          </p:cNvPr>
          <p:cNvSpPr/>
          <p:nvPr userDrawn="1"/>
        </p:nvSpPr>
        <p:spPr>
          <a:xfrm>
            <a:off x="132334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星形: 六角 65">
            <a:extLst>
              <a:ext uri="{FF2B5EF4-FFF2-40B4-BE49-F238E27FC236}">
                <a16:creationId xmlns:a16="http://schemas.microsoft.com/office/drawing/2014/main" id="{1DEA66C4-37B2-4127-A9CC-561B4F52B65B}"/>
              </a:ext>
            </a:extLst>
          </p:cNvPr>
          <p:cNvSpPr/>
          <p:nvPr userDrawn="1"/>
        </p:nvSpPr>
        <p:spPr>
          <a:xfrm>
            <a:off x="132334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图片占位符 64">
            <a:extLst>
              <a:ext uri="{FF2B5EF4-FFF2-40B4-BE49-F238E27FC236}">
                <a16:creationId xmlns:a16="http://schemas.microsoft.com/office/drawing/2014/main" id="{B35A5175-93DE-45F9-9F8B-FB5B239B0AAA}"/>
              </a:ext>
            </a:extLst>
          </p:cNvPr>
          <p:cNvSpPr>
            <a:spLocks noGrp="1"/>
          </p:cNvSpPr>
          <p:nvPr>
            <p:ph type="pic" sz="quarter" idx="13"/>
          </p:nvPr>
        </p:nvSpPr>
        <p:spPr>
          <a:xfrm>
            <a:off x="132334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76" name="星形: 六角 75">
            <a:extLst>
              <a:ext uri="{FF2B5EF4-FFF2-40B4-BE49-F238E27FC236}">
                <a16:creationId xmlns:a16="http://schemas.microsoft.com/office/drawing/2014/main" id="{4D603F0F-15EE-42FA-B609-D0277A120CAC}"/>
              </a:ext>
            </a:extLst>
          </p:cNvPr>
          <p:cNvSpPr/>
          <p:nvPr userDrawn="1"/>
        </p:nvSpPr>
        <p:spPr>
          <a:xfrm>
            <a:off x="400558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星形: 六角 76">
            <a:extLst>
              <a:ext uri="{FF2B5EF4-FFF2-40B4-BE49-F238E27FC236}">
                <a16:creationId xmlns:a16="http://schemas.microsoft.com/office/drawing/2014/main" id="{BE96104E-4971-4C3C-B007-42B34C341CA8}"/>
              </a:ext>
            </a:extLst>
          </p:cNvPr>
          <p:cNvSpPr/>
          <p:nvPr userDrawn="1"/>
        </p:nvSpPr>
        <p:spPr>
          <a:xfrm>
            <a:off x="400558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图片占位符 77">
            <a:extLst>
              <a:ext uri="{FF2B5EF4-FFF2-40B4-BE49-F238E27FC236}">
                <a16:creationId xmlns:a16="http://schemas.microsoft.com/office/drawing/2014/main" id="{999C78EB-E6CF-488E-B4AF-CA817F624624}"/>
              </a:ext>
            </a:extLst>
          </p:cNvPr>
          <p:cNvSpPr>
            <a:spLocks noGrp="1"/>
          </p:cNvSpPr>
          <p:nvPr>
            <p:ph type="pic" sz="quarter" idx="14"/>
          </p:nvPr>
        </p:nvSpPr>
        <p:spPr>
          <a:xfrm>
            <a:off x="400558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9" name="星形: 六角 78">
            <a:extLst>
              <a:ext uri="{FF2B5EF4-FFF2-40B4-BE49-F238E27FC236}">
                <a16:creationId xmlns:a16="http://schemas.microsoft.com/office/drawing/2014/main" id="{5AE7CAFC-42B7-48A4-A057-B3C864C31CE1}"/>
              </a:ext>
            </a:extLst>
          </p:cNvPr>
          <p:cNvSpPr/>
          <p:nvPr userDrawn="1"/>
        </p:nvSpPr>
        <p:spPr>
          <a:xfrm>
            <a:off x="6684326"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星形: 六角 79">
            <a:extLst>
              <a:ext uri="{FF2B5EF4-FFF2-40B4-BE49-F238E27FC236}">
                <a16:creationId xmlns:a16="http://schemas.microsoft.com/office/drawing/2014/main" id="{D6FD63C9-A0C4-497C-8F4C-4C99AC785734}"/>
              </a:ext>
            </a:extLst>
          </p:cNvPr>
          <p:cNvSpPr/>
          <p:nvPr userDrawn="1"/>
        </p:nvSpPr>
        <p:spPr>
          <a:xfrm>
            <a:off x="6684326"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图片占位符 80">
            <a:extLst>
              <a:ext uri="{FF2B5EF4-FFF2-40B4-BE49-F238E27FC236}">
                <a16:creationId xmlns:a16="http://schemas.microsoft.com/office/drawing/2014/main" id="{33244F70-B57C-4672-BD0E-C850B72F414A}"/>
              </a:ext>
            </a:extLst>
          </p:cNvPr>
          <p:cNvSpPr>
            <a:spLocks noGrp="1"/>
          </p:cNvSpPr>
          <p:nvPr>
            <p:ph type="pic" sz="quarter" idx="15"/>
          </p:nvPr>
        </p:nvSpPr>
        <p:spPr>
          <a:xfrm>
            <a:off x="6684326"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星形: 六角 81">
            <a:extLst>
              <a:ext uri="{FF2B5EF4-FFF2-40B4-BE49-F238E27FC236}">
                <a16:creationId xmlns:a16="http://schemas.microsoft.com/office/drawing/2014/main" id="{85E3B961-CA18-4060-A6B2-CA80B478D63F}"/>
              </a:ext>
            </a:extLst>
          </p:cNvPr>
          <p:cNvSpPr/>
          <p:nvPr userDrawn="1"/>
        </p:nvSpPr>
        <p:spPr>
          <a:xfrm>
            <a:off x="9359578"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星形: 六角 82">
            <a:extLst>
              <a:ext uri="{FF2B5EF4-FFF2-40B4-BE49-F238E27FC236}">
                <a16:creationId xmlns:a16="http://schemas.microsoft.com/office/drawing/2014/main" id="{25C47D52-AC35-4AAE-BEDD-BC3C398EB857}"/>
              </a:ext>
            </a:extLst>
          </p:cNvPr>
          <p:cNvSpPr/>
          <p:nvPr userDrawn="1"/>
        </p:nvSpPr>
        <p:spPr>
          <a:xfrm>
            <a:off x="9359578"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图片占位符 83">
            <a:extLst>
              <a:ext uri="{FF2B5EF4-FFF2-40B4-BE49-F238E27FC236}">
                <a16:creationId xmlns:a16="http://schemas.microsoft.com/office/drawing/2014/main" id="{B84FF2BB-379E-4D94-AD67-E055A5FA082B}"/>
              </a:ext>
            </a:extLst>
          </p:cNvPr>
          <p:cNvSpPr>
            <a:spLocks noGrp="1"/>
          </p:cNvSpPr>
          <p:nvPr>
            <p:ph type="pic" sz="quarter" idx="16"/>
          </p:nvPr>
        </p:nvSpPr>
        <p:spPr>
          <a:xfrm>
            <a:off x="9359578"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4" name="矩形 63">
            <a:extLst>
              <a:ext uri="{FF2B5EF4-FFF2-40B4-BE49-F238E27FC236}">
                <a16:creationId xmlns:a16="http://schemas.microsoft.com/office/drawing/2014/main" id="{A45391B5-BB6E-40C8-8AFA-9D3988D5F87C}"/>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a:extLst>
              <a:ext uri="{FF2B5EF4-FFF2-40B4-BE49-F238E27FC236}">
                <a16:creationId xmlns:a16="http://schemas.microsoft.com/office/drawing/2014/main" id="{6368EF16-534E-4B70-8473-51D72670642E}"/>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8" name="图片 67">
            <a:extLst>
              <a:ext uri="{FF2B5EF4-FFF2-40B4-BE49-F238E27FC236}">
                <a16:creationId xmlns:a16="http://schemas.microsoft.com/office/drawing/2014/main" id="{909FE458-9ED4-42B5-9757-1FE58103710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3696135103"/>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三个人物介绍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grpSp>
        <p:nvGrpSpPr>
          <p:cNvPr id="17" name="组合 16">
            <a:extLst>
              <a:ext uri="{FF2B5EF4-FFF2-40B4-BE49-F238E27FC236}">
                <a16:creationId xmlns:a16="http://schemas.microsoft.com/office/drawing/2014/main" id="{F9441E25-A4D9-4C69-9A31-F86F72431794}"/>
              </a:ext>
            </a:extLst>
          </p:cNvPr>
          <p:cNvGrpSpPr/>
          <p:nvPr userDrawn="1"/>
        </p:nvGrpSpPr>
        <p:grpSpPr>
          <a:xfrm>
            <a:off x="526108" y="47270"/>
            <a:ext cx="444827" cy="449060"/>
            <a:chOff x="5535168" y="881263"/>
            <a:chExt cx="1586880" cy="1601975"/>
          </a:xfrm>
          <a:solidFill>
            <a:schemeClr val="bg1"/>
          </a:solidFill>
        </p:grpSpPr>
        <p:sp>
          <p:nvSpPr>
            <p:cNvPr id="18" name="任意多边形: 形状 17">
              <a:extLst>
                <a:ext uri="{FF2B5EF4-FFF2-40B4-BE49-F238E27FC236}">
                  <a16:creationId xmlns:a16="http://schemas.microsoft.com/office/drawing/2014/main" id="{5514C2D6-E5C9-43ED-A2CD-7E5D450EA32E}"/>
                </a:ext>
              </a:extLst>
            </p:cNvPr>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a:extLst>
                <a:ext uri="{FF2B5EF4-FFF2-40B4-BE49-F238E27FC236}">
                  <a16:creationId xmlns:a16="http://schemas.microsoft.com/office/drawing/2014/main" id="{8A0D3C90-807B-448A-A358-858D81371094}"/>
                </a:ext>
              </a:extLst>
            </p:cNvPr>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a:extLst>
                <a:ext uri="{FF2B5EF4-FFF2-40B4-BE49-F238E27FC236}">
                  <a16:creationId xmlns:a16="http://schemas.microsoft.com/office/drawing/2014/main" id="{46A557D2-2350-4B86-A53D-FAC0FAFDBBEF}"/>
                </a:ext>
              </a:extLst>
            </p:cNvPr>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a:extLst>
                <a:ext uri="{FF2B5EF4-FFF2-40B4-BE49-F238E27FC236}">
                  <a16:creationId xmlns:a16="http://schemas.microsoft.com/office/drawing/2014/main" id="{834CC750-49E1-45C4-A7A7-59F7B9CF996F}"/>
                </a:ext>
              </a:extLst>
            </p:cNvPr>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a:extLst>
                <a:ext uri="{FF2B5EF4-FFF2-40B4-BE49-F238E27FC236}">
                  <a16:creationId xmlns:a16="http://schemas.microsoft.com/office/drawing/2014/main" id="{5C15F9F2-2413-4242-83AC-E07F023E8F31}"/>
                </a:ext>
              </a:extLst>
            </p:cNvPr>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a:extLst>
                <a:ext uri="{FF2B5EF4-FFF2-40B4-BE49-F238E27FC236}">
                  <a16:creationId xmlns:a16="http://schemas.microsoft.com/office/drawing/2014/main" id="{DB46A0C0-BA61-4D1A-918A-628BFC80D105}"/>
                </a:ext>
              </a:extLst>
            </p:cNvPr>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a:extLst>
                <a:ext uri="{FF2B5EF4-FFF2-40B4-BE49-F238E27FC236}">
                  <a16:creationId xmlns:a16="http://schemas.microsoft.com/office/drawing/2014/main" id="{73FB68CA-904D-4828-A8BF-37AB7B778780}"/>
                </a:ext>
              </a:extLst>
            </p:cNvPr>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a:extLst>
                <a:ext uri="{FF2B5EF4-FFF2-40B4-BE49-F238E27FC236}">
                  <a16:creationId xmlns:a16="http://schemas.microsoft.com/office/drawing/2014/main" id="{03D4E530-7FD6-440C-ACBA-96365EE9C28E}"/>
                </a:ext>
              </a:extLst>
            </p:cNvPr>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a:extLst>
                <a:ext uri="{FF2B5EF4-FFF2-40B4-BE49-F238E27FC236}">
                  <a16:creationId xmlns:a16="http://schemas.microsoft.com/office/drawing/2014/main" id="{476BF907-5686-4396-B014-A743621F1810}"/>
                </a:ext>
              </a:extLst>
            </p:cNvPr>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a:extLst>
                <a:ext uri="{FF2B5EF4-FFF2-40B4-BE49-F238E27FC236}">
                  <a16:creationId xmlns:a16="http://schemas.microsoft.com/office/drawing/2014/main" id="{FFC1D7F1-EEA7-456C-B524-D4FC2911616F}"/>
                </a:ext>
              </a:extLst>
            </p:cNvPr>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a:extLst>
                <a:ext uri="{FF2B5EF4-FFF2-40B4-BE49-F238E27FC236}">
                  <a16:creationId xmlns:a16="http://schemas.microsoft.com/office/drawing/2014/main" id="{6A42F607-AC4D-42CA-B114-A4FA01E7EA1A}"/>
                </a:ext>
              </a:extLst>
            </p:cNvPr>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a:extLst>
                <a:ext uri="{FF2B5EF4-FFF2-40B4-BE49-F238E27FC236}">
                  <a16:creationId xmlns:a16="http://schemas.microsoft.com/office/drawing/2014/main" id="{1B5F5AD5-5A6A-4545-801E-FABF9C23ADB1}"/>
                </a:ext>
              </a:extLst>
            </p:cNvPr>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a:extLst>
                <a:ext uri="{FF2B5EF4-FFF2-40B4-BE49-F238E27FC236}">
                  <a16:creationId xmlns:a16="http://schemas.microsoft.com/office/drawing/2014/main" id="{C4C51FAE-C13E-4D22-84A4-5C3D4C2B7285}"/>
                </a:ext>
              </a:extLst>
            </p:cNvPr>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a:extLst>
                <a:ext uri="{FF2B5EF4-FFF2-40B4-BE49-F238E27FC236}">
                  <a16:creationId xmlns:a16="http://schemas.microsoft.com/office/drawing/2014/main" id="{8DDBDAFE-DC67-49CE-B8AA-97FEC07A6172}"/>
                </a:ext>
              </a:extLst>
            </p:cNvPr>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a:extLst>
                <a:ext uri="{FF2B5EF4-FFF2-40B4-BE49-F238E27FC236}">
                  <a16:creationId xmlns:a16="http://schemas.microsoft.com/office/drawing/2014/main" id="{DC4B8DB7-9175-4650-8176-4A0AA973A96A}"/>
                </a:ext>
              </a:extLst>
            </p:cNvPr>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a:extLst>
                <a:ext uri="{FF2B5EF4-FFF2-40B4-BE49-F238E27FC236}">
                  <a16:creationId xmlns:a16="http://schemas.microsoft.com/office/drawing/2014/main" id="{87DDC85C-87F3-4078-A97D-CB893A1B0622}"/>
                </a:ext>
              </a:extLst>
            </p:cNvPr>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a:extLst>
                <a:ext uri="{FF2B5EF4-FFF2-40B4-BE49-F238E27FC236}">
                  <a16:creationId xmlns:a16="http://schemas.microsoft.com/office/drawing/2014/main" id="{F8969724-7D2D-43DB-B3CA-3970F7231828}"/>
                </a:ext>
              </a:extLst>
            </p:cNvPr>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a:extLst>
                <a:ext uri="{FF2B5EF4-FFF2-40B4-BE49-F238E27FC236}">
                  <a16:creationId xmlns:a16="http://schemas.microsoft.com/office/drawing/2014/main" id="{87AA1356-7F9A-4E79-AB20-389D59CDC597}"/>
                </a:ext>
              </a:extLst>
            </p:cNvPr>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a:extLst>
                <a:ext uri="{FF2B5EF4-FFF2-40B4-BE49-F238E27FC236}">
                  <a16:creationId xmlns:a16="http://schemas.microsoft.com/office/drawing/2014/main" id="{0BC61FFD-48A8-43A8-8601-49DF3EDD3658}"/>
                </a:ext>
              </a:extLst>
            </p:cNvPr>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a:extLst>
                <a:ext uri="{FF2B5EF4-FFF2-40B4-BE49-F238E27FC236}">
                  <a16:creationId xmlns:a16="http://schemas.microsoft.com/office/drawing/2014/main" id="{B9040066-8590-43BF-945A-F095C13E765A}"/>
                </a:ext>
              </a:extLst>
            </p:cNvPr>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a:extLst>
                <a:ext uri="{FF2B5EF4-FFF2-40B4-BE49-F238E27FC236}">
                  <a16:creationId xmlns:a16="http://schemas.microsoft.com/office/drawing/2014/main" id="{999A526F-D295-484E-A1F4-E0F2F7409120}"/>
                </a:ext>
              </a:extLst>
            </p:cNvPr>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a:extLst>
                <a:ext uri="{FF2B5EF4-FFF2-40B4-BE49-F238E27FC236}">
                  <a16:creationId xmlns:a16="http://schemas.microsoft.com/office/drawing/2014/main" id="{4A82E047-D1DE-40EB-9F16-60DE3C4A91AD}"/>
                </a:ext>
              </a:extLst>
            </p:cNvPr>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a:extLst>
                <a:ext uri="{FF2B5EF4-FFF2-40B4-BE49-F238E27FC236}">
                  <a16:creationId xmlns:a16="http://schemas.microsoft.com/office/drawing/2014/main" id="{AECE59D1-BBF3-4CC3-AF37-3EA75A9EE36E}"/>
                </a:ext>
              </a:extLst>
            </p:cNvPr>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a:extLst>
                <a:ext uri="{FF2B5EF4-FFF2-40B4-BE49-F238E27FC236}">
                  <a16:creationId xmlns:a16="http://schemas.microsoft.com/office/drawing/2014/main" id="{15B86C3E-7BAB-4CE1-B488-292C9C0DF7DA}"/>
                </a:ext>
              </a:extLst>
            </p:cNvPr>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a:extLst>
                <a:ext uri="{FF2B5EF4-FFF2-40B4-BE49-F238E27FC236}">
                  <a16:creationId xmlns:a16="http://schemas.microsoft.com/office/drawing/2014/main" id="{12438B02-0169-436B-A724-EB036C24111E}"/>
                </a:ext>
              </a:extLst>
            </p:cNvPr>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a:extLst>
                <a:ext uri="{FF2B5EF4-FFF2-40B4-BE49-F238E27FC236}">
                  <a16:creationId xmlns:a16="http://schemas.microsoft.com/office/drawing/2014/main" id="{96E3F777-DAB4-4119-A109-47DB92D955E3}"/>
                </a:ext>
              </a:extLst>
            </p:cNvPr>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a:extLst>
                <a:ext uri="{FF2B5EF4-FFF2-40B4-BE49-F238E27FC236}">
                  <a16:creationId xmlns:a16="http://schemas.microsoft.com/office/drawing/2014/main" id="{3BB26A3C-A550-4A86-9B3F-0E98DC37DAB1}"/>
                </a:ext>
              </a:extLst>
            </p:cNvPr>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a:extLst>
                <a:ext uri="{FF2B5EF4-FFF2-40B4-BE49-F238E27FC236}">
                  <a16:creationId xmlns:a16="http://schemas.microsoft.com/office/drawing/2014/main" id="{4203088E-E060-4DCD-8D7C-B6DD45A32228}"/>
                </a:ext>
              </a:extLst>
            </p:cNvPr>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a:extLst>
                <a:ext uri="{FF2B5EF4-FFF2-40B4-BE49-F238E27FC236}">
                  <a16:creationId xmlns:a16="http://schemas.microsoft.com/office/drawing/2014/main" id="{CB5F4059-616A-4960-A239-F38822B0CC41}"/>
                </a:ext>
              </a:extLst>
            </p:cNvPr>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a:extLst>
                <a:ext uri="{FF2B5EF4-FFF2-40B4-BE49-F238E27FC236}">
                  <a16:creationId xmlns:a16="http://schemas.microsoft.com/office/drawing/2014/main" id="{929B6E0B-A948-4609-95F0-2F54A02BF58E}"/>
                </a:ext>
              </a:extLst>
            </p:cNvPr>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a:extLst>
                <a:ext uri="{FF2B5EF4-FFF2-40B4-BE49-F238E27FC236}">
                  <a16:creationId xmlns:a16="http://schemas.microsoft.com/office/drawing/2014/main" id="{539582C4-6AF1-4C4A-AA5A-83EF1F9F5928}"/>
                </a:ext>
              </a:extLst>
            </p:cNvPr>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a:extLst>
                <a:ext uri="{FF2B5EF4-FFF2-40B4-BE49-F238E27FC236}">
                  <a16:creationId xmlns:a16="http://schemas.microsoft.com/office/drawing/2014/main" id="{19DE4FE9-30CA-4CBF-B42B-4EA608B82BDC}"/>
                </a:ext>
              </a:extLst>
            </p:cNvPr>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a:extLst>
                <a:ext uri="{FF2B5EF4-FFF2-40B4-BE49-F238E27FC236}">
                  <a16:creationId xmlns:a16="http://schemas.microsoft.com/office/drawing/2014/main" id="{A8392DEA-9B4A-4551-85F1-D32ED9B6673F}"/>
                </a:ext>
              </a:extLst>
            </p:cNvPr>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3407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53126"/>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a:extLst>
              <a:ext uri="{FF2B5EF4-FFF2-40B4-BE49-F238E27FC236}">
                <a16:creationId xmlns:a16="http://schemas.microsoft.com/office/drawing/2014/main" id="{EEA2402B-FFE5-4A8E-A307-19198ED28D64}"/>
              </a:ext>
            </a:extLst>
          </p:cNvPr>
          <p:cNvGrpSpPr/>
          <p:nvPr/>
        </p:nvGrpSpPr>
        <p:grpSpPr>
          <a:xfrm>
            <a:off x="694481" y="2362754"/>
            <a:ext cx="3704317" cy="3521527"/>
            <a:chOff x="694481" y="2536373"/>
            <a:chExt cx="3704317" cy="3521527"/>
          </a:xfrm>
        </p:grpSpPr>
        <p:sp>
          <p:nvSpPr>
            <p:cNvPr id="58" name="平行四边形 57">
              <a:extLst>
                <a:ext uri="{FF2B5EF4-FFF2-40B4-BE49-F238E27FC236}">
                  <a16:creationId xmlns:a16="http://schemas.microsoft.com/office/drawing/2014/main" id="{83607D81-B94D-4FD1-AA95-2812BDE4E13A}"/>
                </a:ext>
              </a:extLst>
            </p:cNvPr>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平行四边形 58">
              <a:extLst>
                <a:ext uri="{FF2B5EF4-FFF2-40B4-BE49-F238E27FC236}">
                  <a16:creationId xmlns:a16="http://schemas.microsoft.com/office/drawing/2014/main" id="{11A981DF-9E00-4AE8-9106-894C85876320}"/>
                </a:ext>
              </a:extLst>
            </p:cNvPr>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a:extLst>
              <a:ext uri="{FF2B5EF4-FFF2-40B4-BE49-F238E27FC236}">
                <a16:creationId xmlns:a16="http://schemas.microsoft.com/office/drawing/2014/main" id="{0E309B8B-6FFB-41F6-BC74-AC723E12416A}"/>
              </a:ext>
            </a:extLst>
          </p:cNvPr>
          <p:cNvGrpSpPr/>
          <p:nvPr/>
        </p:nvGrpSpPr>
        <p:grpSpPr>
          <a:xfrm>
            <a:off x="4232027" y="2362754"/>
            <a:ext cx="3704317" cy="3521527"/>
            <a:chOff x="694481" y="2536373"/>
            <a:chExt cx="3704317" cy="3521527"/>
          </a:xfrm>
        </p:grpSpPr>
        <p:sp>
          <p:nvSpPr>
            <p:cNvPr id="64" name="平行四边形 63">
              <a:extLst>
                <a:ext uri="{FF2B5EF4-FFF2-40B4-BE49-F238E27FC236}">
                  <a16:creationId xmlns:a16="http://schemas.microsoft.com/office/drawing/2014/main" id="{70049D8A-5C94-4ACC-AA03-AFA432AB1B30}"/>
                </a:ext>
              </a:extLst>
            </p:cNvPr>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平行四边形 64">
              <a:extLst>
                <a:ext uri="{FF2B5EF4-FFF2-40B4-BE49-F238E27FC236}">
                  <a16:creationId xmlns:a16="http://schemas.microsoft.com/office/drawing/2014/main" id="{4C891E52-966B-49AB-B211-EEE523B37B75}"/>
                </a:ext>
              </a:extLst>
            </p:cNvPr>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a:extLst>
              <a:ext uri="{FF2B5EF4-FFF2-40B4-BE49-F238E27FC236}">
                <a16:creationId xmlns:a16="http://schemas.microsoft.com/office/drawing/2014/main" id="{02B9195E-1B10-4C00-AB8F-51A03240A6FB}"/>
              </a:ext>
            </a:extLst>
          </p:cNvPr>
          <p:cNvGrpSpPr/>
          <p:nvPr/>
        </p:nvGrpSpPr>
        <p:grpSpPr>
          <a:xfrm>
            <a:off x="7769574" y="2362754"/>
            <a:ext cx="3704317" cy="3521527"/>
            <a:chOff x="694481" y="2536373"/>
            <a:chExt cx="3704317" cy="3521527"/>
          </a:xfrm>
        </p:grpSpPr>
        <p:sp>
          <p:nvSpPr>
            <p:cNvPr id="69" name="平行四边形 68">
              <a:extLst>
                <a:ext uri="{FF2B5EF4-FFF2-40B4-BE49-F238E27FC236}">
                  <a16:creationId xmlns:a16="http://schemas.microsoft.com/office/drawing/2014/main" id="{2E3E4815-E20E-4BA5-B22E-B137125A7484}"/>
                </a:ext>
              </a:extLst>
            </p:cNvPr>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平行四边形 69">
              <a:extLst>
                <a:ext uri="{FF2B5EF4-FFF2-40B4-BE49-F238E27FC236}">
                  <a16:creationId xmlns:a16="http://schemas.microsoft.com/office/drawing/2014/main" id="{0D7BC7EA-B0FD-4E64-A420-7FE3AF6AFFD7}"/>
                </a:ext>
              </a:extLst>
            </p:cNvPr>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图片占位符 70">
            <a:extLst>
              <a:ext uri="{FF2B5EF4-FFF2-40B4-BE49-F238E27FC236}">
                <a16:creationId xmlns:a16="http://schemas.microsoft.com/office/drawing/2014/main" id="{6D1A0479-DB68-45AA-B932-CFC1B84AD735}"/>
              </a:ext>
            </a:extLst>
          </p:cNvPr>
          <p:cNvSpPr>
            <a:spLocks noGrp="1"/>
          </p:cNvSpPr>
          <p:nvPr>
            <p:ph type="pic" sz="quarter" idx="13"/>
          </p:nvPr>
        </p:nvSpPr>
        <p:spPr>
          <a:xfrm>
            <a:off x="1313352"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2" name="图片占位符 71">
            <a:extLst>
              <a:ext uri="{FF2B5EF4-FFF2-40B4-BE49-F238E27FC236}">
                <a16:creationId xmlns:a16="http://schemas.microsoft.com/office/drawing/2014/main" id="{B92B367E-F686-46A3-AB54-8E5471B63B54}"/>
              </a:ext>
            </a:extLst>
          </p:cNvPr>
          <p:cNvSpPr>
            <a:spLocks noGrp="1"/>
          </p:cNvSpPr>
          <p:nvPr>
            <p:ph type="pic" sz="quarter" idx="14"/>
          </p:nvPr>
        </p:nvSpPr>
        <p:spPr>
          <a:xfrm>
            <a:off x="8386420"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3" name="图片占位符 72">
            <a:extLst>
              <a:ext uri="{FF2B5EF4-FFF2-40B4-BE49-F238E27FC236}">
                <a16:creationId xmlns:a16="http://schemas.microsoft.com/office/drawing/2014/main" id="{BF780512-DCBF-4063-AA5B-8BE584976A36}"/>
              </a:ext>
            </a:extLst>
          </p:cNvPr>
          <p:cNvSpPr>
            <a:spLocks noGrp="1"/>
          </p:cNvSpPr>
          <p:nvPr>
            <p:ph type="pic" sz="quarter" idx="15"/>
          </p:nvPr>
        </p:nvSpPr>
        <p:spPr>
          <a:xfrm>
            <a:off x="4849886"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cxnSp>
        <p:nvCxnSpPr>
          <p:cNvPr id="74" name="直接连接符 73">
            <a:extLst>
              <a:ext uri="{FF2B5EF4-FFF2-40B4-BE49-F238E27FC236}">
                <a16:creationId xmlns:a16="http://schemas.microsoft.com/office/drawing/2014/main" id="{DB5CE176-702D-4443-9EA9-E67B6504BAA1}"/>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a:extLst>
              <a:ext uri="{FF2B5EF4-FFF2-40B4-BE49-F238E27FC236}">
                <a16:creationId xmlns:a16="http://schemas.microsoft.com/office/drawing/2014/main" id="{7529490F-1F38-452D-8087-534CBF04D6CB}"/>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a:extLst>
              <a:ext uri="{FF2B5EF4-FFF2-40B4-BE49-F238E27FC236}">
                <a16:creationId xmlns:a16="http://schemas.microsoft.com/office/drawing/2014/main" id="{9B5A178B-45E6-4A38-A51E-B81388C97A11}"/>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5" name="图片 74">
            <a:extLst>
              <a:ext uri="{FF2B5EF4-FFF2-40B4-BE49-F238E27FC236}">
                <a16:creationId xmlns:a16="http://schemas.microsoft.com/office/drawing/2014/main" id="{B3BF1AC5-2186-4CD8-9240-3AE59579A69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829954669"/>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两个人物介绍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34075"/>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grpSp>
        <p:nvGrpSpPr>
          <p:cNvPr id="17" name="组合 16">
            <a:extLst>
              <a:ext uri="{FF2B5EF4-FFF2-40B4-BE49-F238E27FC236}">
                <a16:creationId xmlns:a16="http://schemas.microsoft.com/office/drawing/2014/main" id="{F9441E25-A4D9-4C69-9A31-F86F72431794}"/>
              </a:ext>
            </a:extLst>
          </p:cNvPr>
          <p:cNvGrpSpPr/>
          <p:nvPr userDrawn="1"/>
        </p:nvGrpSpPr>
        <p:grpSpPr>
          <a:xfrm>
            <a:off x="526108" y="47270"/>
            <a:ext cx="444827" cy="449060"/>
            <a:chOff x="5535168" y="881263"/>
            <a:chExt cx="1586880" cy="1601975"/>
          </a:xfrm>
          <a:solidFill>
            <a:schemeClr val="bg1"/>
          </a:solidFill>
        </p:grpSpPr>
        <p:sp>
          <p:nvSpPr>
            <p:cNvPr id="18" name="任意多边形: 形状 17">
              <a:extLst>
                <a:ext uri="{FF2B5EF4-FFF2-40B4-BE49-F238E27FC236}">
                  <a16:creationId xmlns:a16="http://schemas.microsoft.com/office/drawing/2014/main" id="{5514C2D6-E5C9-43ED-A2CD-7E5D450EA32E}"/>
                </a:ext>
              </a:extLst>
            </p:cNvPr>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a:extLst>
                <a:ext uri="{FF2B5EF4-FFF2-40B4-BE49-F238E27FC236}">
                  <a16:creationId xmlns:a16="http://schemas.microsoft.com/office/drawing/2014/main" id="{8A0D3C90-807B-448A-A358-858D81371094}"/>
                </a:ext>
              </a:extLst>
            </p:cNvPr>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a:extLst>
                <a:ext uri="{FF2B5EF4-FFF2-40B4-BE49-F238E27FC236}">
                  <a16:creationId xmlns:a16="http://schemas.microsoft.com/office/drawing/2014/main" id="{46A557D2-2350-4B86-A53D-FAC0FAFDBBEF}"/>
                </a:ext>
              </a:extLst>
            </p:cNvPr>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a:extLst>
                <a:ext uri="{FF2B5EF4-FFF2-40B4-BE49-F238E27FC236}">
                  <a16:creationId xmlns:a16="http://schemas.microsoft.com/office/drawing/2014/main" id="{834CC750-49E1-45C4-A7A7-59F7B9CF996F}"/>
                </a:ext>
              </a:extLst>
            </p:cNvPr>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a:extLst>
                <a:ext uri="{FF2B5EF4-FFF2-40B4-BE49-F238E27FC236}">
                  <a16:creationId xmlns:a16="http://schemas.microsoft.com/office/drawing/2014/main" id="{5C15F9F2-2413-4242-83AC-E07F023E8F31}"/>
                </a:ext>
              </a:extLst>
            </p:cNvPr>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a:extLst>
                <a:ext uri="{FF2B5EF4-FFF2-40B4-BE49-F238E27FC236}">
                  <a16:creationId xmlns:a16="http://schemas.microsoft.com/office/drawing/2014/main" id="{DB46A0C0-BA61-4D1A-918A-628BFC80D105}"/>
                </a:ext>
              </a:extLst>
            </p:cNvPr>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a:extLst>
                <a:ext uri="{FF2B5EF4-FFF2-40B4-BE49-F238E27FC236}">
                  <a16:creationId xmlns:a16="http://schemas.microsoft.com/office/drawing/2014/main" id="{73FB68CA-904D-4828-A8BF-37AB7B778780}"/>
                </a:ext>
              </a:extLst>
            </p:cNvPr>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a:extLst>
                <a:ext uri="{FF2B5EF4-FFF2-40B4-BE49-F238E27FC236}">
                  <a16:creationId xmlns:a16="http://schemas.microsoft.com/office/drawing/2014/main" id="{03D4E530-7FD6-440C-ACBA-96365EE9C28E}"/>
                </a:ext>
              </a:extLst>
            </p:cNvPr>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a:extLst>
                <a:ext uri="{FF2B5EF4-FFF2-40B4-BE49-F238E27FC236}">
                  <a16:creationId xmlns:a16="http://schemas.microsoft.com/office/drawing/2014/main" id="{476BF907-5686-4396-B014-A743621F1810}"/>
                </a:ext>
              </a:extLst>
            </p:cNvPr>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a:extLst>
                <a:ext uri="{FF2B5EF4-FFF2-40B4-BE49-F238E27FC236}">
                  <a16:creationId xmlns:a16="http://schemas.microsoft.com/office/drawing/2014/main" id="{FFC1D7F1-EEA7-456C-B524-D4FC2911616F}"/>
                </a:ext>
              </a:extLst>
            </p:cNvPr>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a:extLst>
                <a:ext uri="{FF2B5EF4-FFF2-40B4-BE49-F238E27FC236}">
                  <a16:creationId xmlns:a16="http://schemas.microsoft.com/office/drawing/2014/main" id="{6A42F607-AC4D-42CA-B114-A4FA01E7EA1A}"/>
                </a:ext>
              </a:extLst>
            </p:cNvPr>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a:extLst>
                <a:ext uri="{FF2B5EF4-FFF2-40B4-BE49-F238E27FC236}">
                  <a16:creationId xmlns:a16="http://schemas.microsoft.com/office/drawing/2014/main" id="{1B5F5AD5-5A6A-4545-801E-FABF9C23ADB1}"/>
                </a:ext>
              </a:extLst>
            </p:cNvPr>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a:extLst>
                <a:ext uri="{FF2B5EF4-FFF2-40B4-BE49-F238E27FC236}">
                  <a16:creationId xmlns:a16="http://schemas.microsoft.com/office/drawing/2014/main" id="{C4C51FAE-C13E-4D22-84A4-5C3D4C2B7285}"/>
                </a:ext>
              </a:extLst>
            </p:cNvPr>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a:extLst>
                <a:ext uri="{FF2B5EF4-FFF2-40B4-BE49-F238E27FC236}">
                  <a16:creationId xmlns:a16="http://schemas.microsoft.com/office/drawing/2014/main" id="{8DDBDAFE-DC67-49CE-B8AA-97FEC07A6172}"/>
                </a:ext>
              </a:extLst>
            </p:cNvPr>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a:extLst>
                <a:ext uri="{FF2B5EF4-FFF2-40B4-BE49-F238E27FC236}">
                  <a16:creationId xmlns:a16="http://schemas.microsoft.com/office/drawing/2014/main" id="{DC4B8DB7-9175-4650-8176-4A0AA973A96A}"/>
                </a:ext>
              </a:extLst>
            </p:cNvPr>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a:extLst>
                <a:ext uri="{FF2B5EF4-FFF2-40B4-BE49-F238E27FC236}">
                  <a16:creationId xmlns:a16="http://schemas.microsoft.com/office/drawing/2014/main" id="{87DDC85C-87F3-4078-A97D-CB893A1B0622}"/>
                </a:ext>
              </a:extLst>
            </p:cNvPr>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a:extLst>
                <a:ext uri="{FF2B5EF4-FFF2-40B4-BE49-F238E27FC236}">
                  <a16:creationId xmlns:a16="http://schemas.microsoft.com/office/drawing/2014/main" id="{F8969724-7D2D-43DB-B3CA-3970F7231828}"/>
                </a:ext>
              </a:extLst>
            </p:cNvPr>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a:extLst>
                <a:ext uri="{FF2B5EF4-FFF2-40B4-BE49-F238E27FC236}">
                  <a16:creationId xmlns:a16="http://schemas.microsoft.com/office/drawing/2014/main" id="{87AA1356-7F9A-4E79-AB20-389D59CDC597}"/>
                </a:ext>
              </a:extLst>
            </p:cNvPr>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a:extLst>
                <a:ext uri="{FF2B5EF4-FFF2-40B4-BE49-F238E27FC236}">
                  <a16:creationId xmlns:a16="http://schemas.microsoft.com/office/drawing/2014/main" id="{0BC61FFD-48A8-43A8-8601-49DF3EDD3658}"/>
                </a:ext>
              </a:extLst>
            </p:cNvPr>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a:extLst>
                <a:ext uri="{FF2B5EF4-FFF2-40B4-BE49-F238E27FC236}">
                  <a16:creationId xmlns:a16="http://schemas.microsoft.com/office/drawing/2014/main" id="{B9040066-8590-43BF-945A-F095C13E765A}"/>
                </a:ext>
              </a:extLst>
            </p:cNvPr>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a:extLst>
                <a:ext uri="{FF2B5EF4-FFF2-40B4-BE49-F238E27FC236}">
                  <a16:creationId xmlns:a16="http://schemas.microsoft.com/office/drawing/2014/main" id="{999A526F-D295-484E-A1F4-E0F2F7409120}"/>
                </a:ext>
              </a:extLst>
            </p:cNvPr>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a:extLst>
                <a:ext uri="{FF2B5EF4-FFF2-40B4-BE49-F238E27FC236}">
                  <a16:creationId xmlns:a16="http://schemas.microsoft.com/office/drawing/2014/main" id="{4A82E047-D1DE-40EB-9F16-60DE3C4A91AD}"/>
                </a:ext>
              </a:extLst>
            </p:cNvPr>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a:extLst>
                <a:ext uri="{FF2B5EF4-FFF2-40B4-BE49-F238E27FC236}">
                  <a16:creationId xmlns:a16="http://schemas.microsoft.com/office/drawing/2014/main" id="{AECE59D1-BBF3-4CC3-AF37-3EA75A9EE36E}"/>
                </a:ext>
              </a:extLst>
            </p:cNvPr>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a:extLst>
                <a:ext uri="{FF2B5EF4-FFF2-40B4-BE49-F238E27FC236}">
                  <a16:creationId xmlns:a16="http://schemas.microsoft.com/office/drawing/2014/main" id="{15B86C3E-7BAB-4CE1-B488-292C9C0DF7DA}"/>
                </a:ext>
              </a:extLst>
            </p:cNvPr>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a:extLst>
                <a:ext uri="{FF2B5EF4-FFF2-40B4-BE49-F238E27FC236}">
                  <a16:creationId xmlns:a16="http://schemas.microsoft.com/office/drawing/2014/main" id="{12438B02-0169-436B-A724-EB036C24111E}"/>
                </a:ext>
              </a:extLst>
            </p:cNvPr>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a:extLst>
                <a:ext uri="{FF2B5EF4-FFF2-40B4-BE49-F238E27FC236}">
                  <a16:creationId xmlns:a16="http://schemas.microsoft.com/office/drawing/2014/main" id="{96E3F777-DAB4-4119-A109-47DB92D955E3}"/>
                </a:ext>
              </a:extLst>
            </p:cNvPr>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a:extLst>
                <a:ext uri="{FF2B5EF4-FFF2-40B4-BE49-F238E27FC236}">
                  <a16:creationId xmlns:a16="http://schemas.microsoft.com/office/drawing/2014/main" id="{3BB26A3C-A550-4A86-9B3F-0E98DC37DAB1}"/>
                </a:ext>
              </a:extLst>
            </p:cNvPr>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a:extLst>
                <a:ext uri="{FF2B5EF4-FFF2-40B4-BE49-F238E27FC236}">
                  <a16:creationId xmlns:a16="http://schemas.microsoft.com/office/drawing/2014/main" id="{4203088E-E060-4DCD-8D7C-B6DD45A32228}"/>
                </a:ext>
              </a:extLst>
            </p:cNvPr>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a:extLst>
                <a:ext uri="{FF2B5EF4-FFF2-40B4-BE49-F238E27FC236}">
                  <a16:creationId xmlns:a16="http://schemas.microsoft.com/office/drawing/2014/main" id="{CB5F4059-616A-4960-A239-F38822B0CC41}"/>
                </a:ext>
              </a:extLst>
            </p:cNvPr>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a:extLst>
                <a:ext uri="{FF2B5EF4-FFF2-40B4-BE49-F238E27FC236}">
                  <a16:creationId xmlns:a16="http://schemas.microsoft.com/office/drawing/2014/main" id="{929B6E0B-A948-4609-95F0-2F54A02BF58E}"/>
                </a:ext>
              </a:extLst>
            </p:cNvPr>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a:extLst>
                <a:ext uri="{FF2B5EF4-FFF2-40B4-BE49-F238E27FC236}">
                  <a16:creationId xmlns:a16="http://schemas.microsoft.com/office/drawing/2014/main" id="{539582C4-6AF1-4C4A-AA5A-83EF1F9F5928}"/>
                </a:ext>
              </a:extLst>
            </p:cNvPr>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a:extLst>
                <a:ext uri="{FF2B5EF4-FFF2-40B4-BE49-F238E27FC236}">
                  <a16:creationId xmlns:a16="http://schemas.microsoft.com/office/drawing/2014/main" id="{19DE4FE9-30CA-4CBF-B42B-4EA608B82BDC}"/>
                </a:ext>
              </a:extLst>
            </p:cNvPr>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a:extLst>
                <a:ext uri="{FF2B5EF4-FFF2-40B4-BE49-F238E27FC236}">
                  <a16:creationId xmlns:a16="http://schemas.microsoft.com/office/drawing/2014/main" id="{A8392DEA-9B4A-4551-85F1-D32ED9B6673F}"/>
                </a:ext>
              </a:extLst>
            </p:cNvPr>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C03CD643-F3EF-4B7D-9EE7-9E72596768B7}"/>
              </a:ext>
            </a:extLst>
          </p:cNvPr>
          <p:cNvSpPr/>
          <p:nvPr userDrawn="1"/>
        </p:nvSpPr>
        <p:spPr>
          <a:xfrm>
            <a:off x="1321835" y="4726023"/>
            <a:ext cx="9523643" cy="1400498"/>
          </a:xfrm>
          <a:prstGeom prst="rect">
            <a:avLst/>
          </a:prstGeom>
          <a:solidFill>
            <a:srgbClr val="FF9900"/>
          </a:solidFill>
          <a:ln>
            <a:noFill/>
          </a:ln>
          <a:effectLst>
            <a:outerShdw blurRad="457200" dist="38100" dir="5400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a:extLst>
              <a:ext uri="{FF2B5EF4-FFF2-40B4-BE49-F238E27FC236}">
                <a16:creationId xmlns:a16="http://schemas.microsoft.com/office/drawing/2014/main" id="{49DC5AB1-A266-452B-89B0-F7D0D2D5BEF2}"/>
              </a:ext>
            </a:extLst>
          </p:cNvPr>
          <p:cNvSpPr/>
          <p:nvPr userDrawn="1"/>
        </p:nvSpPr>
        <p:spPr>
          <a:xfrm flipH="1">
            <a:off x="1321835" y="1813592"/>
            <a:ext cx="9548330" cy="4155455"/>
          </a:xfrm>
          <a:custGeom>
            <a:avLst/>
            <a:gdLst>
              <a:gd name="connsiteX0" fmla="*/ 5551166 w 9548330"/>
              <a:gd name="connsiteY0" fmla="*/ 0 h 4155455"/>
              <a:gd name="connsiteX1" fmla="*/ 2527283 w 9548330"/>
              <a:gd name="connsiteY1" fmla="*/ 0 h 4155455"/>
              <a:gd name="connsiteX2" fmla="*/ 2527284 w 9548330"/>
              <a:gd name="connsiteY2" fmla="*/ 1 h 4155455"/>
              <a:gd name="connsiteX3" fmla="*/ 0 w 9548330"/>
              <a:gd name="connsiteY3" fmla="*/ 1 h 4155455"/>
              <a:gd name="connsiteX4" fmla="*/ 0 w 9548330"/>
              <a:gd name="connsiteY4" fmla="*/ 602362 h 4155455"/>
              <a:gd name="connsiteX5" fmla="*/ 0 w 9548330"/>
              <a:gd name="connsiteY5" fmla="*/ 1269230 h 4155455"/>
              <a:gd name="connsiteX6" fmla="*/ 0 w 9548330"/>
              <a:gd name="connsiteY6" fmla="*/ 4155455 h 4155455"/>
              <a:gd name="connsiteX7" fmla="*/ 9548330 w 9548330"/>
              <a:gd name="connsiteY7" fmla="*/ 4155455 h 4155455"/>
              <a:gd name="connsiteX8" fmla="*/ 9548330 w 9548330"/>
              <a:gd name="connsiteY8" fmla="*/ 602362 h 4155455"/>
              <a:gd name="connsiteX9" fmla="*/ 5930503 w 9548330"/>
              <a:gd name="connsiteY9" fmla="*/ 602362 h 415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48330" h="4155455">
                <a:moveTo>
                  <a:pt x="5551166" y="0"/>
                </a:moveTo>
                <a:lnTo>
                  <a:pt x="2527283" y="0"/>
                </a:lnTo>
                <a:lnTo>
                  <a:pt x="2527284" y="1"/>
                </a:lnTo>
                <a:lnTo>
                  <a:pt x="0" y="1"/>
                </a:lnTo>
                <a:lnTo>
                  <a:pt x="0" y="602362"/>
                </a:lnTo>
                <a:lnTo>
                  <a:pt x="0" y="1269230"/>
                </a:lnTo>
                <a:lnTo>
                  <a:pt x="0" y="4155455"/>
                </a:lnTo>
                <a:lnTo>
                  <a:pt x="9548330" y="4155455"/>
                </a:lnTo>
                <a:lnTo>
                  <a:pt x="9548330" y="602362"/>
                </a:lnTo>
                <a:lnTo>
                  <a:pt x="5930503" y="602362"/>
                </a:lnTo>
                <a:close/>
              </a:path>
            </a:pathLst>
          </a:custGeom>
          <a:solidFill>
            <a:schemeClr val="accent1"/>
          </a:solidFill>
          <a:ln>
            <a:noFill/>
          </a:ln>
          <a:effectLst>
            <a:outerShdw blurRad="673100" dist="381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图片占位符 6">
            <a:extLst>
              <a:ext uri="{FF2B5EF4-FFF2-40B4-BE49-F238E27FC236}">
                <a16:creationId xmlns:a16="http://schemas.microsoft.com/office/drawing/2014/main" id="{405F4895-8066-45F6-8AE7-AF154016AE68}"/>
              </a:ext>
            </a:extLst>
          </p:cNvPr>
          <p:cNvSpPr>
            <a:spLocks noGrp="1"/>
          </p:cNvSpPr>
          <p:nvPr>
            <p:ph type="pic" sz="quarter" idx="13"/>
          </p:nvPr>
        </p:nvSpPr>
        <p:spPr>
          <a:xfrm>
            <a:off x="1545866" y="1469524"/>
            <a:ext cx="3129322" cy="4499476"/>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55" name="矩形 54">
            <a:extLst>
              <a:ext uri="{FF2B5EF4-FFF2-40B4-BE49-F238E27FC236}">
                <a16:creationId xmlns:a16="http://schemas.microsoft.com/office/drawing/2014/main" id="{445FE379-A9F1-4085-86AC-74255CB96861}"/>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a:extLst>
              <a:ext uri="{FF2B5EF4-FFF2-40B4-BE49-F238E27FC236}">
                <a16:creationId xmlns:a16="http://schemas.microsoft.com/office/drawing/2014/main" id="{2B3DB135-122C-4BA1-8E06-71035BFE8BFC}"/>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59" name="图片 58">
            <a:extLst>
              <a:ext uri="{FF2B5EF4-FFF2-40B4-BE49-F238E27FC236}">
                <a16:creationId xmlns:a16="http://schemas.microsoft.com/office/drawing/2014/main" id="{826B3AA4-8404-42D0-A783-411B84A104E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3542704005"/>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9_空白">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a:extLst>
              <a:ext uri="{FF2B5EF4-FFF2-40B4-BE49-F238E27FC236}">
                <a16:creationId xmlns:a16="http://schemas.microsoft.com/office/drawing/2014/main" id="{010AFA96-A744-476E-B52F-E2097550CABF}"/>
              </a:ext>
            </a:extLst>
          </p:cNvPr>
          <p:cNvCxnSpPr>
            <a:cxnSpLocks/>
          </p:cNvCxnSpPr>
          <p:nvPr userDrawn="1"/>
        </p:nvCxnSpPr>
        <p:spPr>
          <a:xfrm>
            <a:off x="3516086" y="1840738"/>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ED71F6B3-3077-4093-B386-434AF6351A67}"/>
              </a:ext>
            </a:extLst>
          </p:cNvPr>
          <p:cNvCxnSpPr>
            <a:cxnSpLocks/>
          </p:cNvCxnSpPr>
          <p:nvPr userDrawn="1"/>
        </p:nvCxnSpPr>
        <p:spPr>
          <a:xfrm>
            <a:off x="11335512"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E59EC8D2-DC73-4D64-9D45-02FA0A5F57CA}"/>
              </a:ext>
            </a:extLst>
          </p:cNvPr>
          <p:cNvCxnSpPr>
            <a:cxnSpLocks/>
          </p:cNvCxnSpPr>
          <p:nvPr userDrawn="1"/>
        </p:nvCxnSpPr>
        <p:spPr>
          <a:xfrm>
            <a:off x="3537858"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7EA867FA-6F2C-4CF6-9F70-7F5314F8B0D3}"/>
              </a:ext>
            </a:extLst>
          </p:cNvPr>
          <p:cNvCxnSpPr>
            <a:cxnSpLocks/>
          </p:cNvCxnSpPr>
          <p:nvPr userDrawn="1"/>
        </p:nvCxnSpPr>
        <p:spPr>
          <a:xfrm flipH="1">
            <a:off x="838200" y="4211054"/>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808FFE69-951E-41FA-853C-56FF01EA0493}"/>
              </a:ext>
            </a:extLst>
          </p:cNvPr>
          <p:cNvCxnSpPr>
            <a:cxnSpLocks/>
          </p:cNvCxnSpPr>
          <p:nvPr userDrawn="1"/>
        </p:nvCxnSpPr>
        <p:spPr>
          <a:xfrm flipH="1">
            <a:off x="856488"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22F1B3BB-C429-421C-AC32-E9F7E0E9B879}"/>
              </a:ext>
            </a:extLst>
          </p:cNvPr>
          <p:cNvCxnSpPr>
            <a:cxnSpLocks/>
          </p:cNvCxnSpPr>
          <p:nvPr userDrawn="1"/>
        </p:nvCxnSpPr>
        <p:spPr>
          <a:xfrm flipH="1">
            <a:off x="8654142"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sp>
        <p:nvSpPr>
          <p:cNvPr id="7" name="图片占位符 6">
            <a:extLst>
              <a:ext uri="{FF2B5EF4-FFF2-40B4-BE49-F238E27FC236}">
                <a16:creationId xmlns:a16="http://schemas.microsoft.com/office/drawing/2014/main" id="{EBB06C99-9276-46EA-A57F-50CD35916014}"/>
              </a:ext>
            </a:extLst>
          </p:cNvPr>
          <p:cNvSpPr>
            <a:spLocks noGrp="1"/>
          </p:cNvSpPr>
          <p:nvPr>
            <p:ph type="pic" sz="quarter" idx="13"/>
          </p:nvPr>
        </p:nvSpPr>
        <p:spPr>
          <a:xfrm>
            <a:off x="1079635" y="3718568"/>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6" name="图片占位符 6">
            <a:extLst>
              <a:ext uri="{FF2B5EF4-FFF2-40B4-BE49-F238E27FC236}">
                <a16:creationId xmlns:a16="http://schemas.microsoft.com/office/drawing/2014/main" id="{DFE32735-600E-4559-9C3E-B7EEC1B307D7}"/>
              </a:ext>
            </a:extLst>
          </p:cNvPr>
          <p:cNvSpPr>
            <a:spLocks noGrp="1"/>
          </p:cNvSpPr>
          <p:nvPr>
            <p:ph type="pic" sz="quarter" idx="14"/>
          </p:nvPr>
        </p:nvSpPr>
        <p:spPr>
          <a:xfrm>
            <a:off x="9469319" y="1348252"/>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1" name="矩形 60">
            <a:extLst>
              <a:ext uri="{FF2B5EF4-FFF2-40B4-BE49-F238E27FC236}">
                <a16:creationId xmlns:a16="http://schemas.microsoft.com/office/drawing/2014/main" id="{F27A2E3B-7E01-49E3-A2B2-B236264640E5}"/>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a:extLst>
              <a:ext uri="{FF2B5EF4-FFF2-40B4-BE49-F238E27FC236}">
                <a16:creationId xmlns:a16="http://schemas.microsoft.com/office/drawing/2014/main" id="{73B662E5-38F4-420A-8A84-24F7947786B7}"/>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7" name="图片 66">
            <a:extLst>
              <a:ext uri="{FF2B5EF4-FFF2-40B4-BE49-F238E27FC236}">
                <a16:creationId xmlns:a16="http://schemas.microsoft.com/office/drawing/2014/main" id="{2026659A-5D16-4404-A427-210D357B6DB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465432858"/>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空白">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34076"/>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a:extLst>
              <a:ext uri="{FF2B5EF4-FFF2-40B4-BE49-F238E27FC236}">
                <a16:creationId xmlns:a16="http://schemas.microsoft.com/office/drawing/2014/main" id="{9FFD8859-7565-49B6-B7CF-2FC44ABD0C94}"/>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A637E8D8-3A73-4095-B316-0C94F087C107}"/>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65000"/>
                </a:schemeClr>
              </a:solidFill>
              <a:latin typeface="+mj-ea"/>
              <a:ea typeface="+mj-ea"/>
            </a:endParaRPr>
          </a:p>
        </p:txBody>
      </p:sp>
      <p:pic>
        <p:nvPicPr>
          <p:cNvPr id="62" name="图片 61">
            <a:extLst>
              <a:ext uri="{FF2B5EF4-FFF2-40B4-BE49-F238E27FC236}">
                <a16:creationId xmlns:a16="http://schemas.microsoft.com/office/drawing/2014/main" id="{C2E64E8D-6922-420C-AB60-87C1E6BB834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119657303"/>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a:extLst>
              <a:ext uri="{FF2B5EF4-FFF2-40B4-BE49-F238E27FC236}">
                <a16:creationId xmlns:a16="http://schemas.microsoft.com/office/drawing/2014/main" id="{7BE459E4-E734-43C4-B2DC-826F63375875}"/>
              </a:ext>
            </a:extLst>
          </p:cNvPr>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a:extLst>
              <a:ext uri="{FF2B5EF4-FFF2-40B4-BE49-F238E27FC236}">
                <a16:creationId xmlns:a16="http://schemas.microsoft.com/office/drawing/2014/main" id="{5A3B7F53-62BF-4CC3-AE22-78D85943E788}"/>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A1276009-8A1D-4E5D-AFD3-AB5E0C7CC2A0}"/>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2" name="图片 61">
            <a:extLst>
              <a:ext uri="{FF2B5EF4-FFF2-40B4-BE49-F238E27FC236}">
                <a16:creationId xmlns:a16="http://schemas.microsoft.com/office/drawing/2014/main" id="{B657AF78-59B7-4B51-8B3D-17C0642A0B4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3294044631"/>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450B72A8-9A52-4244-BFF9-2D4A8537E15B}"/>
              </a:ext>
            </a:extLst>
          </p:cNvPr>
          <p:cNvSpPr/>
          <p:nvPr userDrawn="1"/>
        </p:nvSpPr>
        <p:spPr>
          <a:xfrm>
            <a:off x="0" y="-1"/>
            <a:ext cx="12192000" cy="6858001"/>
          </a:xfrm>
          <a:prstGeom prst="rect">
            <a:avLst/>
          </a:prstGeom>
          <a:blipFill dpi="0" rotWithShape="1">
            <a:blip r:embed="rId2">
              <a:alphaModFix amt="7000"/>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a:extLst>
              <a:ext uri="{FF2B5EF4-FFF2-40B4-BE49-F238E27FC236}">
                <a16:creationId xmlns:a16="http://schemas.microsoft.com/office/drawing/2014/main" id="{FCF93703-A6A8-4A7A-863B-4C027FCE3116}"/>
              </a:ext>
            </a:extLst>
          </p:cNvPr>
          <p:cNvSpPr/>
          <p:nvPr userDrawn="1"/>
        </p:nvSpPr>
        <p:spPr>
          <a:xfrm>
            <a:off x="0" y="0"/>
            <a:ext cx="12192000" cy="6858000"/>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65318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bg>
      <p:bgPr>
        <a:solidFill>
          <a:srgbClr val="9B0D14">
            <a:alpha val="90000"/>
          </a:srgb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5603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
    <p:bg>
      <p:bgPr>
        <a:solidFill>
          <a:schemeClr val="accent1"/>
        </a:solidFill>
        <a:effectLst/>
      </p:bgPr>
    </p:bg>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5881023D-012E-4710-9F3D-C5B6A6B0305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0256"/>
          <a:stretch/>
        </p:blipFill>
        <p:spPr>
          <a:xfrm>
            <a:off x="-1" y="-1"/>
            <a:ext cx="12191999" cy="6858001"/>
          </a:xfrm>
          <a:prstGeom prst="rect">
            <a:avLst/>
          </a:prstGeom>
        </p:spPr>
      </p:pic>
      <p:sp>
        <p:nvSpPr>
          <p:cNvPr id="4" name="矩形 3">
            <a:extLst>
              <a:ext uri="{FF2B5EF4-FFF2-40B4-BE49-F238E27FC236}">
                <a16:creationId xmlns:a16="http://schemas.microsoft.com/office/drawing/2014/main" id="{9F03241A-D8D3-4C14-9419-AA810C46E894}"/>
              </a:ext>
            </a:extLst>
          </p:cNvPr>
          <p:cNvSpPr/>
          <p:nvPr userDrawn="1"/>
        </p:nvSpPr>
        <p:spPr>
          <a:xfrm>
            <a:off x="0" y="0"/>
            <a:ext cx="12192000" cy="6857999"/>
          </a:xfrm>
          <a:prstGeom prst="rect">
            <a:avLst/>
          </a:prstGeom>
          <a:gradFill>
            <a:gsLst>
              <a:gs pos="0">
                <a:schemeClr val="accent1"/>
              </a:gs>
              <a:gs pos="100000">
                <a:schemeClr val="accent1">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37342CA0-2BA5-400E-8B53-78AB671D4BF1}"/>
              </a:ext>
            </a:extLst>
          </p:cNvPr>
          <p:cNvGrpSpPr/>
          <p:nvPr userDrawn="1"/>
        </p:nvGrpSpPr>
        <p:grpSpPr>
          <a:xfrm>
            <a:off x="0" y="1741717"/>
            <a:ext cx="12192000" cy="3294057"/>
            <a:chOff x="0" y="1670588"/>
            <a:chExt cx="12192000" cy="3516825"/>
          </a:xfrm>
        </p:grpSpPr>
        <p:sp>
          <p:nvSpPr>
            <p:cNvPr id="64" name="矩形 63">
              <a:extLst>
                <a:ext uri="{FF2B5EF4-FFF2-40B4-BE49-F238E27FC236}">
                  <a16:creationId xmlns:a16="http://schemas.microsoft.com/office/drawing/2014/main" id="{8ECB5C17-A4CB-4A3B-827C-BBA4C3504BE8}"/>
                </a:ext>
              </a:extLst>
            </p:cNvPr>
            <p:cNvSpPr/>
            <p:nvPr userDrawn="1"/>
          </p:nvSpPr>
          <p:spPr>
            <a:xfrm>
              <a:off x="0" y="1670588"/>
              <a:ext cx="12192000" cy="3516825"/>
            </a:xfrm>
            <a:prstGeom prst="rect">
              <a:avLst/>
            </a:prstGeom>
            <a:solidFill>
              <a:srgbClr val="FF9900"/>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矩形 5">
              <a:extLst>
                <a:ext uri="{FF2B5EF4-FFF2-40B4-BE49-F238E27FC236}">
                  <a16:creationId xmlns:a16="http://schemas.microsoft.com/office/drawing/2014/main" id="{97333983-8D1F-4DA8-B9F0-A692D3968716}"/>
                </a:ext>
              </a:extLst>
            </p:cNvPr>
            <p:cNvSpPr/>
            <p:nvPr userDrawn="1"/>
          </p:nvSpPr>
          <p:spPr>
            <a:xfrm>
              <a:off x="0" y="1776046"/>
              <a:ext cx="12192000" cy="3305908"/>
            </a:xfrm>
            <a:prstGeom prst="rect">
              <a:avLst/>
            </a:prstGeom>
            <a:solidFill>
              <a:schemeClr val="bg1"/>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0" name="组合 59">
            <a:extLst>
              <a:ext uri="{FF2B5EF4-FFF2-40B4-BE49-F238E27FC236}">
                <a16:creationId xmlns:a16="http://schemas.microsoft.com/office/drawing/2014/main" id="{086DE710-A034-490B-9DF5-F1E5EA17083A}"/>
              </a:ext>
            </a:extLst>
          </p:cNvPr>
          <p:cNvGrpSpPr/>
          <p:nvPr userDrawn="1"/>
        </p:nvGrpSpPr>
        <p:grpSpPr>
          <a:xfrm>
            <a:off x="4936352" y="6468762"/>
            <a:ext cx="2319296" cy="261610"/>
            <a:chOff x="4936352" y="6468762"/>
            <a:chExt cx="2319296" cy="261610"/>
          </a:xfrm>
        </p:grpSpPr>
        <p:sp>
          <p:nvSpPr>
            <p:cNvPr id="56" name="文本框 55">
              <a:extLst>
                <a:ext uri="{FF2B5EF4-FFF2-40B4-BE49-F238E27FC236}">
                  <a16:creationId xmlns:a16="http://schemas.microsoft.com/office/drawing/2014/main" id="{6D35E252-5A28-4148-BD15-FC4B4BDCC3CC}"/>
                </a:ext>
              </a:extLst>
            </p:cNvPr>
            <p:cNvSpPr txBox="1"/>
            <p:nvPr userDrawn="1"/>
          </p:nvSpPr>
          <p:spPr>
            <a:xfrm>
              <a:off x="5245451" y="6468762"/>
              <a:ext cx="1701107" cy="261610"/>
            </a:xfrm>
            <a:prstGeom prst="rect">
              <a:avLst/>
            </a:prstGeom>
            <a:noFill/>
          </p:spPr>
          <p:txBody>
            <a:bodyPr wrap="none" rtlCol="0">
              <a:spAutoFit/>
            </a:bodyPr>
            <a:lstStyle/>
            <a:p>
              <a:pPr algn="ctr"/>
              <a:r>
                <a:rPr lang="zh-CN" altLang="en-US" sz="1100" spc="300" dirty="0">
                  <a:solidFill>
                    <a:schemeClr val="bg1"/>
                  </a:solidFill>
                  <a:latin typeface="+mn-ea"/>
                  <a:ea typeface="+mn-ea"/>
                </a:rPr>
                <a:t>志存高远 责任为先</a:t>
              </a:r>
            </a:p>
          </p:txBody>
        </p:sp>
        <p:grpSp>
          <p:nvGrpSpPr>
            <p:cNvPr id="59" name="组合 58">
              <a:extLst>
                <a:ext uri="{FF2B5EF4-FFF2-40B4-BE49-F238E27FC236}">
                  <a16:creationId xmlns:a16="http://schemas.microsoft.com/office/drawing/2014/main" id="{D07BA768-334F-4D14-A497-D85CA8BAFC55}"/>
                </a:ext>
              </a:extLst>
            </p:cNvPr>
            <p:cNvGrpSpPr/>
            <p:nvPr userDrawn="1"/>
          </p:nvGrpSpPr>
          <p:grpSpPr>
            <a:xfrm>
              <a:off x="4936352" y="6592514"/>
              <a:ext cx="2319296" cy="0"/>
              <a:chOff x="4913990" y="6592514"/>
              <a:chExt cx="2319296" cy="0"/>
            </a:xfrm>
          </p:grpSpPr>
          <p:cxnSp>
            <p:nvCxnSpPr>
              <p:cNvPr id="57" name="直接连接符 56">
                <a:extLst>
                  <a:ext uri="{FF2B5EF4-FFF2-40B4-BE49-F238E27FC236}">
                    <a16:creationId xmlns:a16="http://schemas.microsoft.com/office/drawing/2014/main" id="{E7CF5E82-60FB-4637-A583-2206F9FDC66A}"/>
                  </a:ext>
                </a:extLst>
              </p:cNvPr>
              <p:cNvCxnSpPr/>
              <p:nvPr userDrawn="1"/>
            </p:nvCxnSpPr>
            <p:spPr>
              <a:xfrm>
                <a:off x="4913990"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C4C69F77-FDA6-4537-BE82-0EDB6307EC36}"/>
                  </a:ext>
                </a:extLst>
              </p:cNvPr>
              <p:cNvCxnSpPr/>
              <p:nvPr userDrawn="1"/>
            </p:nvCxnSpPr>
            <p:spPr>
              <a:xfrm>
                <a:off x="6941744"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727420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47" name="图片 46">
            <a:extLst>
              <a:ext uri="{FF2B5EF4-FFF2-40B4-BE49-F238E27FC236}">
                <a16:creationId xmlns:a16="http://schemas.microsoft.com/office/drawing/2014/main" id="{0ABC6D53-8A7C-4FC5-B57A-D58C60DD363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1142998" y="1143001"/>
            <a:ext cx="6857999" cy="4572000"/>
          </a:xfrm>
          <a:prstGeom prst="rect">
            <a:avLst/>
          </a:prstGeom>
        </p:spPr>
      </p:pic>
      <p:sp>
        <p:nvSpPr>
          <p:cNvPr id="48" name="矩形 47">
            <a:extLst>
              <a:ext uri="{FF2B5EF4-FFF2-40B4-BE49-F238E27FC236}">
                <a16:creationId xmlns:a16="http://schemas.microsoft.com/office/drawing/2014/main" id="{6B8B0DA2-313D-4358-BF45-8B2B50DE02E3}"/>
              </a:ext>
            </a:extLst>
          </p:cNvPr>
          <p:cNvSpPr/>
          <p:nvPr userDrawn="1"/>
        </p:nvSpPr>
        <p:spPr>
          <a:xfrm>
            <a:off x="0" y="0"/>
            <a:ext cx="4572001" cy="6858001"/>
          </a:xfrm>
          <a:prstGeom prst="rect">
            <a:avLst/>
          </a:prstGeom>
          <a:solidFill>
            <a:srgbClr val="9B0D14">
              <a:alpha val="6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89246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1">
    <p:spTree>
      <p:nvGrpSpPr>
        <p:cNvPr id="1" name=""/>
        <p:cNvGrpSpPr/>
        <p:nvPr/>
      </p:nvGrpSpPr>
      <p:grpSpPr>
        <a:xfrm>
          <a:off x="0" y="0"/>
          <a:ext cx="0" cy="0"/>
          <a:chOff x="0" y="0"/>
          <a:chExt cx="0" cy="0"/>
        </a:xfrm>
      </p:grpSpPr>
      <p:sp>
        <p:nvSpPr>
          <p:cNvPr id="143" name="矩形 142">
            <a:extLst>
              <a:ext uri="{FF2B5EF4-FFF2-40B4-BE49-F238E27FC236}">
                <a16:creationId xmlns:a16="http://schemas.microsoft.com/office/drawing/2014/main" id="{F0D2F6AB-01F4-46D0-B736-1FCE0FCEF45D}"/>
              </a:ext>
            </a:extLst>
          </p:cNvPr>
          <p:cNvSpPr/>
          <p:nvPr userDrawn="1"/>
        </p:nvSpPr>
        <p:spPr>
          <a:xfrm>
            <a:off x="1342195" y="96567"/>
            <a:ext cx="266151" cy="350878"/>
          </a:xfrm>
          <a:prstGeom prst="rect">
            <a:avLst/>
          </a:prstGeom>
          <a:solidFill>
            <a:srgbClr val="FF9900"/>
          </a:soli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a:extLst>
              <a:ext uri="{FF2B5EF4-FFF2-40B4-BE49-F238E27FC236}">
                <a16:creationId xmlns:a16="http://schemas.microsoft.com/office/drawing/2014/main" id="{461CB834-0E8E-4E57-AD05-3B20733A0644}"/>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fld id="{7CFB1EEF-B761-4911-A2FD-18DBD3241D03}" type="slidenum">
              <a:rPr lang="zh-CN" altLang="en-US" spc="90" smtClean="0"/>
              <a:pPr/>
              <a:t>‹#›</a:t>
            </a:fld>
            <a:endParaRPr lang="zh-CN" altLang="en-US" spc="90" dirty="0"/>
          </a:p>
        </p:txBody>
      </p:sp>
      <p:sp>
        <p:nvSpPr>
          <p:cNvPr id="142" name="矩形 141">
            <a:extLst>
              <a:ext uri="{FF2B5EF4-FFF2-40B4-BE49-F238E27FC236}">
                <a16:creationId xmlns:a16="http://schemas.microsoft.com/office/drawing/2014/main" id="{B0330BAE-818A-43FC-8201-71825690D328}"/>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2" name="矩形 51">
            <a:extLst>
              <a:ext uri="{FF2B5EF4-FFF2-40B4-BE49-F238E27FC236}">
                <a16:creationId xmlns:a16="http://schemas.microsoft.com/office/drawing/2014/main" id="{17B0B0AB-3FEC-4D0D-AA1E-52F202EAD89D}"/>
              </a:ext>
            </a:extLst>
          </p:cNvPr>
          <p:cNvSpPr/>
          <p:nvPr userDrawn="1"/>
        </p:nvSpPr>
        <p:spPr>
          <a:xfrm>
            <a:off x="-1" y="56965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3" name="图片 52">
            <a:extLst>
              <a:ext uri="{FF2B5EF4-FFF2-40B4-BE49-F238E27FC236}">
                <a16:creationId xmlns:a16="http://schemas.microsoft.com/office/drawing/2014/main" id="{7E25CCC2-09D4-4ED8-B7CA-61CC9B5B35C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043711781"/>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六张图文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60486"/>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sp>
        <p:nvSpPr>
          <p:cNvPr id="52" name="矩形 51">
            <a:extLst>
              <a:ext uri="{FF2B5EF4-FFF2-40B4-BE49-F238E27FC236}">
                <a16:creationId xmlns:a16="http://schemas.microsoft.com/office/drawing/2014/main" id="{17B0B0AB-3FEC-4D0D-AA1E-52F202EAD89D}"/>
              </a:ext>
            </a:extLst>
          </p:cNvPr>
          <p:cNvSpPr/>
          <p:nvPr userDrawn="1"/>
        </p:nvSpPr>
        <p:spPr>
          <a:xfrm>
            <a:off x="-1" y="563020"/>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7" name="组合 16">
            <a:extLst>
              <a:ext uri="{FF2B5EF4-FFF2-40B4-BE49-F238E27FC236}">
                <a16:creationId xmlns:a16="http://schemas.microsoft.com/office/drawing/2014/main" id="{F9441E25-A4D9-4C69-9A31-F86F72431794}"/>
              </a:ext>
            </a:extLst>
          </p:cNvPr>
          <p:cNvGrpSpPr/>
          <p:nvPr userDrawn="1"/>
        </p:nvGrpSpPr>
        <p:grpSpPr>
          <a:xfrm>
            <a:off x="526108" y="47270"/>
            <a:ext cx="444827" cy="449060"/>
            <a:chOff x="5535168" y="881263"/>
            <a:chExt cx="1586880" cy="1601975"/>
          </a:xfrm>
          <a:solidFill>
            <a:schemeClr val="bg1"/>
          </a:solidFill>
        </p:grpSpPr>
        <p:sp>
          <p:nvSpPr>
            <p:cNvPr id="18" name="任意多边形: 形状 17">
              <a:extLst>
                <a:ext uri="{FF2B5EF4-FFF2-40B4-BE49-F238E27FC236}">
                  <a16:creationId xmlns:a16="http://schemas.microsoft.com/office/drawing/2014/main" id="{5514C2D6-E5C9-43ED-A2CD-7E5D450EA32E}"/>
                </a:ext>
              </a:extLst>
            </p:cNvPr>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8A0D3C90-807B-448A-A358-858D81371094}"/>
                </a:ext>
              </a:extLst>
            </p:cNvPr>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46A557D2-2350-4B86-A53D-FAC0FAFDBBEF}"/>
                </a:ext>
              </a:extLst>
            </p:cNvPr>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834CC750-49E1-45C4-A7A7-59F7B9CF996F}"/>
                </a:ext>
              </a:extLst>
            </p:cNvPr>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5C15F9F2-2413-4242-83AC-E07F023E8F31}"/>
                </a:ext>
              </a:extLst>
            </p:cNvPr>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DB46A0C0-BA61-4D1A-918A-628BFC80D105}"/>
                </a:ext>
              </a:extLst>
            </p:cNvPr>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73FB68CA-904D-4828-A8BF-37AB7B778780}"/>
                </a:ext>
              </a:extLst>
            </p:cNvPr>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03D4E530-7FD6-440C-ACBA-96365EE9C28E}"/>
                </a:ext>
              </a:extLst>
            </p:cNvPr>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476BF907-5686-4396-B014-A743621F1810}"/>
                </a:ext>
              </a:extLst>
            </p:cNvPr>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FFC1D7F1-EEA7-456C-B524-D4FC2911616F}"/>
                </a:ext>
              </a:extLst>
            </p:cNvPr>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6A42F607-AC4D-42CA-B114-A4FA01E7EA1A}"/>
                </a:ext>
              </a:extLst>
            </p:cNvPr>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1B5F5AD5-5A6A-4545-801E-FABF9C23ADB1}"/>
                </a:ext>
              </a:extLst>
            </p:cNvPr>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C4C51FAE-C13E-4D22-84A4-5C3D4C2B7285}"/>
                </a:ext>
              </a:extLst>
            </p:cNvPr>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8DDBDAFE-DC67-49CE-B8AA-97FEC07A6172}"/>
                </a:ext>
              </a:extLst>
            </p:cNvPr>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DC4B8DB7-9175-4650-8176-4A0AA973A96A}"/>
                </a:ext>
              </a:extLst>
            </p:cNvPr>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87DDC85C-87F3-4078-A97D-CB893A1B0622}"/>
                </a:ext>
              </a:extLst>
            </p:cNvPr>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F8969724-7D2D-43DB-B3CA-3970F7231828}"/>
                </a:ext>
              </a:extLst>
            </p:cNvPr>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87AA1356-7F9A-4E79-AB20-389D59CDC597}"/>
                </a:ext>
              </a:extLst>
            </p:cNvPr>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0BC61FFD-48A8-43A8-8601-49DF3EDD3658}"/>
                </a:ext>
              </a:extLst>
            </p:cNvPr>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B9040066-8590-43BF-945A-F095C13E765A}"/>
                </a:ext>
              </a:extLst>
            </p:cNvPr>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999A526F-D295-484E-A1F4-E0F2F7409120}"/>
                </a:ext>
              </a:extLst>
            </p:cNvPr>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4A82E047-D1DE-40EB-9F16-60DE3C4A91AD}"/>
                </a:ext>
              </a:extLst>
            </p:cNvPr>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AECE59D1-BBF3-4CC3-AF37-3EA75A9EE36E}"/>
                </a:ext>
              </a:extLst>
            </p:cNvPr>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15B86C3E-7BAB-4CE1-B488-292C9C0DF7DA}"/>
                </a:ext>
              </a:extLst>
            </p:cNvPr>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12438B02-0169-436B-A724-EB036C24111E}"/>
                </a:ext>
              </a:extLst>
            </p:cNvPr>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96E3F777-DAB4-4119-A109-47DB92D955E3}"/>
                </a:ext>
              </a:extLst>
            </p:cNvPr>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3BB26A3C-A550-4A86-9B3F-0E98DC37DAB1}"/>
                </a:ext>
              </a:extLst>
            </p:cNvPr>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203088E-E060-4DCD-8D7C-B6DD45A32228}"/>
                </a:ext>
              </a:extLst>
            </p:cNvPr>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CB5F4059-616A-4960-A239-F38822B0CC41}"/>
                </a:ext>
              </a:extLst>
            </p:cNvPr>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929B6E0B-A948-4609-95F0-2F54A02BF58E}"/>
                </a:ext>
              </a:extLst>
            </p:cNvPr>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539582C4-6AF1-4C4A-AA5A-83EF1F9F5928}"/>
                </a:ext>
              </a:extLst>
            </p:cNvPr>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19DE4FE9-30CA-4CBF-B42B-4EA608B82BDC}"/>
                </a:ext>
              </a:extLst>
            </p:cNvPr>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A8392DEA-9B4A-4551-85F1-D32ED9B6673F}"/>
                </a:ext>
              </a:extLst>
            </p:cNvPr>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64" name="图片占位符 63">
            <a:extLst>
              <a:ext uri="{FF2B5EF4-FFF2-40B4-BE49-F238E27FC236}">
                <a16:creationId xmlns:a16="http://schemas.microsoft.com/office/drawing/2014/main" id="{89BFA017-3FDA-46BD-8FE8-280A669BA21D}"/>
              </a:ext>
            </a:extLst>
          </p:cNvPr>
          <p:cNvSpPr>
            <a:spLocks noGrp="1"/>
          </p:cNvSpPr>
          <p:nvPr>
            <p:ph type="pic" sz="quarter" idx="13"/>
          </p:nvPr>
        </p:nvSpPr>
        <p:spPr>
          <a:xfrm>
            <a:off x="767953"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a:extLst>
              <a:ext uri="{FF2B5EF4-FFF2-40B4-BE49-F238E27FC236}">
                <a16:creationId xmlns:a16="http://schemas.microsoft.com/office/drawing/2014/main" id="{8CA85AE7-5F99-4E4F-9FFE-52CF8F433DB7}"/>
              </a:ext>
            </a:extLst>
          </p:cNvPr>
          <p:cNvSpPr>
            <a:spLocks noGrp="1"/>
          </p:cNvSpPr>
          <p:nvPr>
            <p:ph type="pic" sz="quarter" idx="14"/>
          </p:nvPr>
        </p:nvSpPr>
        <p:spPr>
          <a:xfrm>
            <a:off x="4357421"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a:extLst>
              <a:ext uri="{FF2B5EF4-FFF2-40B4-BE49-F238E27FC236}">
                <a16:creationId xmlns:a16="http://schemas.microsoft.com/office/drawing/2014/main" id="{CE291D0A-0C91-4DAD-9409-946E8FC70754}"/>
              </a:ext>
            </a:extLst>
          </p:cNvPr>
          <p:cNvSpPr>
            <a:spLocks noGrp="1"/>
          </p:cNvSpPr>
          <p:nvPr>
            <p:ph type="pic" sz="quarter" idx="15"/>
          </p:nvPr>
        </p:nvSpPr>
        <p:spPr>
          <a:xfrm>
            <a:off x="7946889"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1" name="图片占位符 70">
            <a:extLst>
              <a:ext uri="{FF2B5EF4-FFF2-40B4-BE49-F238E27FC236}">
                <a16:creationId xmlns:a16="http://schemas.microsoft.com/office/drawing/2014/main" id="{BB813155-AC08-4213-8C63-083A3B6CE28C}"/>
              </a:ext>
            </a:extLst>
          </p:cNvPr>
          <p:cNvSpPr>
            <a:spLocks noGrp="1"/>
          </p:cNvSpPr>
          <p:nvPr>
            <p:ph type="pic" sz="quarter" idx="16"/>
          </p:nvPr>
        </p:nvSpPr>
        <p:spPr>
          <a:xfrm>
            <a:off x="2562687"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5" name="图片占位符 74">
            <a:extLst>
              <a:ext uri="{FF2B5EF4-FFF2-40B4-BE49-F238E27FC236}">
                <a16:creationId xmlns:a16="http://schemas.microsoft.com/office/drawing/2014/main" id="{A018F11C-7F49-40E9-842C-EE06EB0E2F64}"/>
              </a:ext>
            </a:extLst>
          </p:cNvPr>
          <p:cNvSpPr>
            <a:spLocks noGrp="1"/>
          </p:cNvSpPr>
          <p:nvPr>
            <p:ph type="pic" sz="quarter" idx="17"/>
          </p:nvPr>
        </p:nvSpPr>
        <p:spPr>
          <a:xfrm>
            <a:off x="6152155"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图片占位符 80">
            <a:extLst>
              <a:ext uri="{FF2B5EF4-FFF2-40B4-BE49-F238E27FC236}">
                <a16:creationId xmlns:a16="http://schemas.microsoft.com/office/drawing/2014/main" id="{551056E9-AEA4-411C-A365-FD217A365747}"/>
              </a:ext>
            </a:extLst>
          </p:cNvPr>
          <p:cNvSpPr>
            <a:spLocks noGrp="1"/>
          </p:cNvSpPr>
          <p:nvPr>
            <p:ph type="pic" sz="quarter" idx="18"/>
          </p:nvPr>
        </p:nvSpPr>
        <p:spPr>
          <a:xfrm>
            <a:off x="9741624"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58" name="矩形 57">
            <a:extLst>
              <a:ext uri="{FF2B5EF4-FFF2-40B4-BE49-F238E27FC236}">
                <a16:creationId xmlns:a16="http://schemas.microsoft.com/office/drawing/2014/main" id="{113B05BB-E237-4DB3-B6C9-FB4D4BBD1D7C}"/>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a:extLst>
              <a:ext uri="{FF2B5EF4-FFF2-40B4-BE49-F238E27FC236}">
                <a16:creationId xmlns:a16="http://schemas.microsoft.com/office/drawing/2014/main" id="{E9E7CF57-BD0F-4213-8ECA-701A51958E1F}"/>
              </a:ext>
            </a:extLst>
          </p:cNvPr>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a:extLst>
              <a:ext uri="{FF2B5EF4-FFF2-40B4-BE49-F238E27FC236}">
                <a16:creationId xmlns:a16="http://schemas.microsoft.com/office/drawing/2014/main" id="{98F303F1-A489-49B8-84BB-DF4D47E1478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620746257"/>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四张图文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a:extLst>
              <a:ext uri="{FF2B5EF4-FFF2-40B4-BE49-F238E27FC236}">
                <a16:creationId xmlns:a16="http://schemas.microsoft.com/office/drawing/2014/main" id="{F9441E25-A4D9-4C69-9A31-F86F72431794}"/>
              </a:ext>
            </a:extLst>
          </p:cNvPr>
          <p:cNvGrpSpPr/>
          <p:nvPr userDrawn="1"/>
        </p:nvGrpSpPr>
        <p:grpSpPr>
          <a:xfrm>
            <a:off x="526108" y="47270"/>
            <a:ext cx="444827" cy="449060"/>
            <a:chOff x="5535168" y="881263"/>
            <a:chExt cx="1586880" cy="1601975"/>
          </a:xfrm>
          <a:solidFill>
            <a:schemeClr val="bg1"/>
          </a:solidFill>
        </p:grpSpPr>
        <p:sp>
          <p:nvSpPr>
            <p:cNvPr id="18" name="任意多边形: 形状 17">
              <a:extLst>
                <a:ext uri="{FF2B5EF4-FFF2-40B4-BE49-F238E27FC236}">
                  <a16:creationId xmlns:a16="http://schemas.microsoft.com/office/drawing/2014/main" id="{5514C2D6-E5C9-43ED-A2CD-7E5D450EA32E}"/>
                </a:ext>
              </a:extLst>
            </p:cNvPr>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8A0D3C90-807B-448A-A358-858D81371094}"/>
                </a:ext>
              </a:extLst>
            </p:cNvPr>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46A557D2-2350-4B86-A53D-FAC0FAFDBBEF}"/>
                </a:ext>
              </a:extLst>
            </p:cNvPr>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834CC750-49E1-45C4-A7A7-59F7B9CF996F}"/>
                </a:ext>
              </a:extLst>
            </p:cNvPr>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5C15F9F2-2413-4242-83AC-E07F023E8F31}"/>
                </a:ext>
              </a:extLst>
            </p:cNvPr>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DB46A0C0-BA61-4D1A-918A-628BFC80D105}"/>
                </a:ext>
              </a:extLst>
            </p:cNvPr>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73FB68CA-904D-4828-A8BF-37AB7B778780}"/>
                </a:ext>
              </a:extLst>
            </p:cNvPr>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03D4E530-7FD6-440C-ACBA-96365EE9C28E}"/>
                </a:ext>
              </a:extLst>
            </p:cNvPr>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476BF907-5686-4396-B014-A743621F1810}"/>
                </a:ext>
              </a:extLst>
            </p:cNvPr>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FFC1D7F1-EEA7-456C-B524-D4FC2911616F}"/>
                </a:ext>
              </a:extLst>
            </p:cNvPr>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6A42F607-AC4D-42CA-B114-A4FA01E7EA1A}"/>
                </a:ext>
              </a:extLst>
            </p:cNvPr>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1B5F5AD5-5A6A-4545-801E-FABF9C23ADB1}"/>
                </a:ext>
              </a:extLst>
            </p:cNvPr>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C4C51FAE-C13E-4D22-84A4-5C3D4C2B7285}"/>
                </a:ext>
              </a:extLst>
            </p:cNvPr>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8DDBDAFE-DC67-49CE-B8AA-97FEC07A6172}"/>
                </a:ext>
              </a:extLst>
            </p:cNvPr>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DC4B8DB7-9175-4650-8176-4A0AA973A96A}"/>
                </a:ext>
              </a:extLst>
            </p:cNvPr>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87DDC85C-87F3-4078-A97D-CB893A1B0622}"/>
                </a:ext>
              </a:extLst>
            </p:cNvPr>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F8969724-7D2D-43DB-B3CA-3970F7231828}"/>
                </a:ext>
              </a:extLst>
            </p:cNvPr>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87AA1356-7F9A-4E79-AB20-389D59CDC597}"/>
                </a:ext>
              </a:extLst>
            </p:cNvPr>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0BC61FFD-48A8-43A8-8601-49DF3EDD3658}"/>
                </a:ext>
              </a:extLst>
            </p:cNvPr>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B9040066-8590-43BF-945A-F095C13E765A}"/>
                </a:ext>
              </a:extLst>
            </p:cNvPr>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999A526F-D295-484E-A1F4-E0F2F7409120}"/>
                </a:ext>
              </a:extLst>
            </p:cNvPr>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4A82E047-D1DE-40EB-9F16-60DE3C4A91AD}"/>
                </a:ext>
              </a:extLst>
            </p:cNvPr>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AECE59D1-BBF3-4CC3-AF37-3EA75A9EE36E}"/>
                </a:ext>
              </a:extLst>
            </p:cNvPr>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15B86C3E-7BAB-4CE1-B488-292C9C0DF7DA}"/>
                </a:ext>
              </a:extLst>
            </p:cNvPr>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12438B02-0169-436B-A724-EB036C24111E}"/>
                </a:ext>
              </a:extLst>
            </p:cNvPr>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96E3F777-DAB4-4119-A109-47DB92D955E3}"/>
                </a:ext>
              </a:extLst>
            </p:cNvPr>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3BB26A3C-A550-4A86-9B3F-0E98DC37DAB1}"/>
                </a:ext>
              </a:extLst>
            </p:cNvPr>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203088E-E060-4DCD-8D7C-B6DD45A32228}"/>
                </a:ext>
              </a:extLst>
            </p:cNvPr>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CB5F4059-616A-4960-A239-F38822B0CC41}"/>
                </a:ext>
              </a:extLst>
            </p:cNvPr>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929B6E0B-A948-4609-95F0-2F54A02BF58E}"/>
                </a:ext>
              </a:extLst>
            </p:cNvPr>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539582C4-6AF1-4C4A-AA5A-83EF1F9F5928}"/>
                </a:ext>
              </a:extLst>
            </p:cNvPr>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19DE4FE9-30CA-4CBF-B42B-4EA608B82BDC}"/>
                </a:ext>
              </a:extLst>
            </p:cNvPr>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A8392DEA-9B4A-4551-85F1-D32ED9B6673F}"/>
                </a:ext>
              </a:extLst>
            </p:cNvPr>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56" name="矩形 55">
            <a:extLst>
              <a:ext uri="{FF2B5EF4-FFF2-40B4-BE49-F238E27FC236}">
                <a16:creationId xmlns:a16="http://schemas.microsoft.com/office/drawing/2014/main" id="{7BE459E4-E734-43C4-B2DC-826F63375875}"/>
              </a:ext>
            </a:extLst>
          </p:cNvPr>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20B4941B-38E3-48E1-8472-6B1D2FEFF641}"/>
              </a:ext>
            </a:extLst>
          </p:cNvPr>
          <p:cNvSpPr/>
          <p:nvPr userDrawn="1"/>
        </p:nvSpPr>
        <p:spPr>
          <a:xfrm>
            <a:off x="-2392680" y="3707929"/>
            <a:ext cx="16977360" cy="5764554"/>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94226A9F-F745-4E62-A03E-F52E9C354738}"/>
              </a:ext>
            </a:extLst>
          </p:cNvPr>
          <p:cNvSpPr/>
          <p:nvPr userDrawn="1"/>
        </p:nvSpPr>
        <p:spPr>
          <a:xfrm>
            <a:off x="-2392680" y="3850640"/>
            <a:ext cx="16977360" cy="5764554"/>
          </a:xfrm>
          <a:prstGeom prst="ellipse">
            <a:avLst/>
          </a:prstGeom>
          <a:ln>
            <a:noFill/>
          </a:ln>
          <a:effectLst>
            <a:outerShdw blurRad="1397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图片占位符 59">
            <a:extLst>
              <a:ext uri="{FF2B5EF4-FFF2-40B4-BE49-F238E27FC236}">
                <a16:creationId xmlns:a16="http://schemas.microsoft.com/office/drawing/2014/main" id="{541E461E-1871-47FB-879C-4A2A86B933C3}"/>
              </a:ext>
            </a:extLst>
          </p:cNvPr>
          <p:cNvSpPr>
            <a:spLocks noGrp="1"/>
          </p:cNvSpPr>
          <p:nvPr>
            <p:ph type="pic" sz="quarter" idx="13"/>
          </p:nvPr>
        </p:nvSpPr>
        <p:spPr>
          <a:xfrm>
            <a:off x="883921"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2" name="图片占位符 61">
            <a:extLst>
              <a:ext uri="{FF2B5EF4-FFF2-40B4-BE49-F238E27FC236}">
                <a16:creationId xmlns:a16="http://schemas.microsoft.com/office/drawing/2014/main" id="{DCA7EBB3-6502-4331-86BF-34516A938249}"/>
              </a:ext>
            </a:extLst>
          </p:cNvPr>
          <p:cNvSpPr>
            <a:spLocks noGrp="1"/>
          </p:cNvSpPr>
          <p:nvPr>
            <p:ph type="pic" sz="quarter" idx="14"/>
          </p:nvPr>
        </p:nvSpPr>
        <p:spPr>
          <a:xfrm>
            <a:off x="3642554"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a:extLst>
              <a:ext uri="{FF2B5EF4-FFF2-40B4-BE49-F238E27FC236}">
                <a16:creationId xmlns:a16="http://schemas.microsoft.com/office/drawing/2014/main" id="{21C3E9A1-67EE-42D2-B67D-AE3A9F47939B}"/>
              </a:ext>
            </a:extLst>
          </p:cNvPr>
          <p:cNvSpPr>
            <a:spLocks noGrp="1"/>
          </p:cNvSpPr>
          <p:nvPr>
            <p:ph type="pic" sz="quarter" idx="15"/>
          </p:nvPr>
        </p:nvSpPr>
        <p:spPr>
          <a:xfrm>
            <a:off x="6401187"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a:extLst>
              <a:ext uri="{FF2B5EF4-FFF2-40B4-BE49-F238E27FC236}">
                <a16:creationId xmlns:a16="http://schemas.microsoft.com/office/drawing/2014/main" id="{047B4C43-3FDE-46A0-A15D-E0442EA3DC59}"/>
              </a:ext>
            </a:extLst>
          </p:cNvPr>
          <p:cNvSpPr>
            <a:spLocks noGrp="1"/>
          </p:cNvSpPr>
          <p:nvPr>
            <p:ph type="pic" sz="quarter" idx="16"/>
          </p:nvPr>
        </p:nvSpPr>
        <p:spPr>
          <a:xfrm>
            <a:off x="9159820"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8" name="矩形 57">
            <a:extLst>
              <a:ext uri="{FF2B5EF4-FFF2-40B4-BE49-F238E27FC236}">
                <a16:creationId xmlns:a16="http://schemas.microsoft.com/office/drawing/2014/main" id="{AEF54EF9-4B54-4C93-8A9E-FCBF7D782216}"/>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a:extLst>
              <a:ext uri="{FF2B5EF4-FFF2-40B4-BE49-F238E27FC236}">
                <a16:creationId xmlns:a16="http://schemas.microsoft.com/office/drawing/2014/main" id="{DD20D250-0059-4D8C-B0CD-8BE18ECF275E}"/>
              </a:ext>
            </a:extLst>
          </p:cNvPr>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a:extLst>
              <a:ext uri="{FF2B5EF4-FFF2-40B4-BE49-F238E27FC236}">
                <a16:creationId xmlns:a16="http://schemas.microsoft.com/office/drawing/2014/main" id="{EEEEA0F3-4620-423D-9A08-C3C94EE644B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2571968450"/>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三张图文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7BE459E4-E734-43C4-B2DC-826F63375875}"/>
              </a:ext>
            </a:extLst>
          </p:cNvPr>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a:extLst>
              <a:ext uri="{FF2B5EF4-FFF2-40B4-BE49-F238E27FC236}">
                <a16:creationId xmlns:a16="http://schemas.microsoft.com/office/drawing/2014/main" id="{3F55CB46-7A29-4E39-A166-C53E194BA8BE}"/>
              </a:ext>
            </a:extLst>
          </p:cNvPr>
          <p:cNvSpPr/>
          <p:nvPr userDrawn="1"/>
        </p:nvSpPr>
        <p:spPr>
          <a:xfrm flipH="1">
            <a:off x="0" y="3753288"/>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42857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42857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42857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730415">
                <a:moveTo>
                  <a:pt x="12192000" y="0"/>
                </a:moveTo>
                <a:cubicBezTo>
                  <a:pt x="10599838" y="191556"/>
                  <a:pt x="8139575" y="436294"/>
                  <a:pt x="6096000" y="428577"/>
                </a:cubicBezTo>
                <a:cubicBezTo>
                  <a:pt x="4052425" y="436294"/>
                  <a:pt x="1464841" y="174350"/>
                  <a:pt x="0" y="0"/>
                </a:cubicBezTo>
                <a:lnTo>
                  <a:pt x="0" y="1730415"/>
                </a:lnTo>
                <a:lnTo>
                  <a:pt x="6096000" y="1730415"/>
                </a:lnTo>
                <a:lnTo>
                  <a:pt x="12192000" y="1730415"/>
                </a:lnTo>
                <a:lnTo>
                  <a:pt x="12192000" y="0"/>
                </a:ln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任意多边形: 形状 52">
            <a:extLst>
              <a:ext uri="{FF2B5EF4-FFF2-40B4-BE49-F238E27FC236}">
                <a16:creationId xmlns:a16="http://schemas.microsoft.com/office/drawing/2014/main" id="{0D32AE52-09F5-4B49-8118-23E8123DFBE0}"/>
              </a:ext>
            </a:extLst>
          </p:cNvPr>
          <p:cNvSpPr/>
          <p:nvPr userDrawn="1"/>
        </p:nvSpPr>
        <p:spPr>
          <a:xfrm flipH="1">
            <a:off x="0" y="4074290"/>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 name="connsiteX0" fmla="*/ 12192000 w 12192000"/>
              <a:gd name="connsiteY0" fmla="*/ 0 h 1730415"/>
              <a:gd name="connsiteX1" fmla="*/ 6096000 w 12192000"/>
              <a:gd name="connsiteY1" fmla="*/ 219919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6" fmla="*/ 12192000 w 12192000"/>
              <a:gd name="connsiteY6" fmla="*/ 0 h 173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730415">
                <a:moveTo>
                  <a:pt x="12192000" y="0"/>
                </a:moveTo>
                <a:cubicBezTo>
                  <a:pt x="10460941" y="119605"/>
                  <a:pt x="8139575" y="227636"/>
                  <a:pt x="6096000" y="219919"/>
                </a:cubicBezTo>
                <a:cubicBezTo>
                  <a:pt x="4052425" y="227636"/>
                  <a:pt x="1869955" y="131179"/>
                  <a:pt x="0" y="0"/>
                </a:cubicBezTo>
                <a:lnTo>
                  <a:pt x="0" y="1730415"/>
                </a:lnTo>
                <a:lnTo>
                  <a:pt x="6096000" y="1730415"/>
                </a:lnTo>
                <a:lnTo>
                  <a:pt x="12192000" y="1730415"/>
                </a:lnTo>
                <a:lnTo>
                  <a:pt x="1219200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dirty="0"/>
              <a:t>  </a:t>
            </a:r>
            <a:r>
              <a:rPr lang="en-US" altLang="zh-CN" spc="90" dirty="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9" name="图片占位符 58">
            <a:extLst>
              <a:ext uri="{FF2B5EF4-FFF2-40B4-BE49-F238E27FC236}">
                <a16:creationId xmlns:a16="http://schemas.microsoft.com/office/drawing/2014/main" id="{230FFD81-5E41-46C6-B853-6FB058C15C1C}"/>
              </a:ext>
            </a:extLst>
          </p:cNvPr>
          <p:cNvSpPr>
            <a:spLocks noGrp="1"/>
          </p:cNvSpPr>
          <p:nvPr>
            <p:ph type="pic" sz="quarter" idx="13"/>
          </p:nvPr>
        </p:nvSpPr>
        <p:spPr>
          <a:xfrm>
            <a:off x="1261234"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77800" dist="38100" algn="l" rotWithShape="0">
              <a:prstClr val="black">
                <a:alpha val="20000"/>
              </a:prstClr>
            </a:outerShdw>
          </a:effectLst>
          <a:scene3d>
            <a:camera prst="perspectiveLeft"/>
            <a:lightRig rig="threePt" dir="t"/>
          </a:scene3d>
        </p:spPr>
        <p:txBody>
          <a:bodyPr wrap="square">
            <a:noAutofit/>
          </a:bodyPr>
          <a:lstStyle/>
          <a:p>
            <a:endParaRPr lang="zh-CN" altLang="en-US"/>
          </a:p>
        </p:txBody>
      </p:sp>
      <p:sp>
        <p:nvSpPr>
          <p:cNvPr id="61" name="图片占位符 60">
            <a:extLst>
              <a:ext uri="{FF2B5EF4-FFF2-40B4-BE49-F238E27FC236}">
                <a16:creationId xmlns:a16="http://schemas.microsoft.com/office/drawing/2014/main" id="{1B33F28B-FF61-401A-9779-24F6BDA7F752}"/>
              </a:ext>
            </a:extLst>
          </p:cNvPr>
          <p:cNvSpPr>
            <a:spLocks noGrp="1"/>
          </p:cNvSpPr>
          <p:nvPr>
            <p:ph type="pic" sz="quarter" idx="14"/>
          </p:nvPr>
        </p:nvSpPr>
        <p:spPr>
          <a:xfrm>
            <a:off x="8525095"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27000" dist="38100" dir="10800000" algn="r" rotWithShape="0">
              <a:prstClr val="black">
                <a:alpha val="20000"/>
              </a:prstClr>
            </a:outerShdw>
          </a:effectLst>
          <a:scene3d>
            <a:camera prst="perspectiveRight"/>
            <a:lightRig rig="threePt" dir="t"/>
          </a:scene3d>
        </p:spPr>
        <p:txBody>
          <a:bodyPr wrap="square">
            <a:noAutofit/>
          </a:bodyPr>
          <a:lstStyle/>
          <a:p>
            <a:endParaRPr lang="zh-CN" altLang="en-US"/>
          </a:p>
        </p:txBody>
      </p:sp>
      <p:sp>
        <p:nvSpPr>
          <p:cNvPr id="66" name="图片占位符 65">
            <a:extLst>
              <a:ext uri="{FF2B5EF4-FFF2-40B4-BE49-F238E27FC236}">
                <a16:creationId xmlns:a16="http://schemas.microsoft.com/office/drawing/2014/main" id="{137FC995-D7AF-4764-A6F1-9EF75EBB96BE}"/>
              </a:ext>
            </a:extLst>
          </p:cNvPr>
          <p:cNvSpPr>
            <a:spLocks noGrp="1"/>
          </p:cNvSpPr>
          <p:nvPr>
            <p:ph type="pic" sz="quarter" idx="15"/>
          </p:nvPr>
        </p:nvSpPr>
        <p:spPr>
          <a:xfrm>
            <a:off x="4870735" y="2000995"/>
            <a:ext cx="2553198" cy="2622134"/>
          </a:xfrm>
          <a:custGeom>
            <a:avLst/>
            <a:gdLst>
              <a:gd name="connsiteX0" fmla="*/ 0 w 2594851"/>
              <a:gd name="connsiteY0" fmla="*/ 0 h 3470916"/>
              <a:gd name="connsiteX1" fmla="*/ 2594851 w 2594851"/>
              <a:gd name="connsiteY1" fmla="*/ 0 h 3470916"/>
              <a:gd name="connsiteX2" fmla="*/ 2594851 w 2594851"/>
              <a:gd name="connsiteY2" fmla="*/ 3470916 h 3470916"/>
              <a:gd name="connsiteX3" fmla="*/ 0 w 2594851"/>
              <a:gd name="connsiteY3" fmla="*/ 3470916 h 3470916"/>
            </a:gdLst>
            <a:ahLst/>
            <a:cxnLst>
              <a:cxn ang="0">
                <a:pos x="connsiteX0" y="connsiteY0"/>
              </a:cxn>
              <a:cxn ang="0">
                <a:pos x="connsiteX1" y="connsiteY1"/>
              </a:cxn>
              <a:cxn ang="0">
                <a:pos x="connsiteX2" y="connsiteY2"/>
              </a:cxn>
              <a:cxn ang="0">
                <a:pos x="connsiteX3" y="connsiteY3"/>
              </a:cxn>
            </a:cxnLst>
            <a:rect l="l" t="t" r="r" b="b"/>
            <a:pathLst>
              <a:path w="2594851" h="3470916">
                <a:moveTo>
                  <a:pt x="0" y="0"/>
                </a:moveTo>
                <a:lnTo>
                  <a:pt x="2594851" y="0"/>
                </a:lnTo>
                <a:lnTo>
                  <a:pt x="2594851" y="3470916"/>
                </a:lnTo>
                <a:lnTo>
                  <a:pt x="0" y="3470916"/>
                </a:lnTo>
                <a:close/>
              </a:path>
            </a:pathLst>
          </a:custGeom>
          <a:ln w="44450">
            <a:solidFill>
              <a:schemeClr val="bg1"/>
            </a:solidFill>
          </a:ln>
          <a:effectLst>
            <a:outerShdw blurRad="228600" sx="102000" sy="102000" algn="ctr" rotWithShape="0">
              <a:prstClr val="black">
                <a:alpha val="20000"/>
              </a:prstClr>
            </a:outerShdw>
          </a:effectLst>
        </p:spPr>
        <p:txBody>
          <a:bodyPr wrap="square">
            <a:noAutofit/>
          </a:bodyPr>
          <a:lstStyle/>
          <a:p>
            <a:endParaRPr lang="zh-CN" altLang="en-US"/>
          </a:p>
        </p:txBody>
      </p:sp>
      <p:sp>
        <p:nvSpPr>
          <p:cNvPr id="57" name="矩形 56">
            <a:extLst>
              <a:ext uri="{FF2B5EF4-FFF2-40B4-BE49-F238E27FC236}">
                <a16:creationId xmlns:a16="http://schemas.microsoft.com/office/drawing/2014/main" id="{A6EE7DA4-389F-460D-84F1-014F1155F880}"/>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E54F82E2-73A4-44C2-BE81-E22AD36B2317}"/>
              </a:ext>
            </a:extLst>
          </p:cNvPr>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a:extLst>
              <a:ext uri="{FF2B5EF4-FFF2-40B4-BE49-F238E27FC236}">
                <a16:creationId xmlns:a16="http://schemas.microsoft.com/office/drawing/2014/main" id="{CDA42EAE-5899-46C7-B63D-95ACD5AD164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1284790472"/>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两张图文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AFF7A37-24C2-4800-9844-57E74D620CDB}"/>
              </a:ext>
            </a:extLst>
          </p:cNvPr>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C177A9-C3D0-4FC0-9E19-991103A4C82D}"/>
              </a:ext>
            </a:extLst>
          </p:cNvPr>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7BE459E4-E734-43C4-B2DC-826F63375875}"/>
              </a:ext>
            </a:extLst>
          </p:cNvPr>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a:extLst>
              <a:ext uri="{FF2B5EF4-FFF2-40B4-BE49-F238E27FC236}">
                <a16:creationId xmlns:a16="http://schemas.microsoft.com/office/drawing/2014/main" id="{EA62DC30-3A43-4096-B390-46B095DBF8F2}"/>
              </a:ext>
            </a:extLst>
          </p:cNvPr>
          <p:cNvSpPr/>
          <p:nvPr userDrawn="1"/>
        </p:nvSpPr>
        <p:spPr>
          <a:xfrm>
            <a:off x="0" y="3751510"/>
            <a:ext cx="12192000" cy="300363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7B0B0AB-3FEC-4D0D-AA1E-52F202EAD89D}"/>
              </a:ext>
            </a:extLst>
          </p:cNvPr>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ED1E3A81-B924-4BF5-B855-27BC6CF1079C}"/>
              </a:ext>
            </a:extLst>
          </p:cNvPr>
          <p:cNvSpPr/>
          <p:nvPr userDrawn="1"/>
        </p:nvSpPr>
        <p:spPr>
          <a:xfrm>
            <a:off x="0" y="3854370"/>
            <a:ext cx="12192000" cy="30036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a:extLst>
              <a:ext uri="{FF2B5EF4-FFF2-40B4-BE49-F238E27FC236}">
                <a16:creationId xmlns:a16="http://schemas.microsoft.com/office/drawing/2014/main" id="{8D32A783-E64F-4D03-90B9-FD25235E2B76}"/>
              </a:ext>
            </a:extLst>
          </p:cNvPr>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pPr/>
              <a:t>‹#›</a:t>
            </a:fld>
            <a:endParaRPr lang="zh-CN" altLang="en-US" spc="90" dirty="0"/>
          </a:p>
        </p:txBody>
      </p:sp>
      <p:cxnSp>
        <p:nvCxnSpPr>
          <p:cNvPr id="150" name="直接连接符 149">
            <a:extLst>
              <a:ext uri="{FF2B5EF4-FFF2-40B4-BE49-F238E27FC236}">
                <a16:creationId xmlns:a16="http://schemas.microsoft.com/office/drawing/2014/main" id="{9DCE86FF-6A68-4339-8C2A-B2914A115FCA}"/>
              </a:ext>
            </a:extLst>
          </p:cNvPr>
          <p:cNvCxnSpPr>
            <a:cxnSpLocks/>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2" name="图片占位符 61">
            <a:extLst>
              <a:ext uri="{FF2B5EF4-FFF2-40B4-BE49-F238E27FC236}">
                <a16:creationId xmlns:a16="http://schemas.microsoft.com/office/drawing/2014/main" id="{D36B6ABC-2F85-4085-9680-446F575A7FE4}"/>
              </a:ext>
            </a:extLst>
          </p:cNvPr>
          <p:cNvSpPr>
            <a:spLocks noGrp="1"/>
          </p:cNvSpPr>
          <p:nvPr>
            <p:ph type="pic" sz="quarter" idx="14"/>
          </p:nvPr>
        </p:nvSpPr>
        <p:spPr>
          <a:xfrm>
            <a:off x="7245460" y="1855886"/>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sp>
        <p:nvSpPr>
          <p:cNvPr id="60" name="图片占位符 59">
            <a:extLst>
              <a:ext uri="{FF2B5EF4-FFF2-40B4-BE49-F238E27FC236}">
                <a16:creationId xmlns:a16="http://schemas.microsoft.com/office/drawing/2014/main" id="{5E74736A-DA88-4CB8-B569-D5757608CC50}"/>
              </a:ext>
            </a:extLst>
          </p:cNvPr>
          <p:cNvSpPr>
            <a:spLocks noGrp="1"/>
          </p:cNvSpPr>
          <p:nvPr>
            <p:ph type="pic" sz="quarter" idx="13"/>
          </p:nvPr>
        </p:nvSpPr>
        <p:spPr>
          <a:xfrm>
            <a:off x="1539142" y="1855885"/>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grpSp>
        <p:nvGrpSpPr>
          <p:cNvPr id="4" name="组合 3">
            <a:extLst>
              <a:ext uri="{FF2B5EF4-FFF2-40B4-BE49-F238E27FC236}">
                <a16:creationId xmlns:a16="http://schemas.microsoft.com/office/drawing/2014/main" id="{B56925B3-42E9-4CE3-9810-91D6EE7BE2EF}"/>
              </a:ext>
            </a:extLst>
          </p:cNvPr>
          <p:cNvGrpSpPr/>
          <p:nvPr userDrawn="1"/>
        </p:nvGrpSpPr>
        <p:grpSpPr>
          <a:xfrm>
            <a:off x="2989652" y="1550098"/>
            <a:ext cx="2214911" cy="1736821"/>
            <a:chOff x="2795481" y="1665285"/>
            <a:chExt cx="2214911" cy="1736821"/>
          </a:xfrm>
        </p:grpSpPr>
        <p:sp>
          <p:nvSpPr>
            <p:cNvPr id="10" name="矩形 9">
              <a:extLst>
                <a:ext uri="{FF2B5EF4-FFF2-40B4-BE49-F238E27FC236}">
                  <a16:creationId xmlns:a16="http://schemas.microsoft.com/office/drawing/2014/main" id="{D209F358-3DD9-4EC3-8F10-AD76A260DB54}"/>
                </a:ext>
              </a:extLst>
            </p:cNvPr>
            <p:cNvSpPr/>
            <p:nvPr userDrawn="1"/>
          </p:nvSpPr>
          <p:spPr>
            <a:xfrm>
              <a:off x="2795481"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a:extLst>
                <a:ext uri="{FF2B5EF4-FFF2-40B4-BE49-F238E27FC236}">
                  <a16:creationId xmlns:a16="http://schemas.microsoft.com/office/drawing/2014/main" id="{9A90FC6D-7C84-4382-9A1D-799E8FFF387D}"/>
                </a:ext>
              </a:extLst>
            </p:cNvPr>
            <p:cNvSpPr/>
            <p:nvPr userDrawn="1"/>
          </p:nvSpPr>
          <p:spPr>
            <a:xfrm>
              <a:off x="2882194"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a:extLst>
              <a:ext uri="{FF2B5EF4-FFF2-40B4-BE49-F238E27FC236}">
                <a16:creationId xmlns:a16="http://schemas.microsoft.com/office/drawing/2014/main" id="{7CCBFE4E-9554-4DBF-ABEC-1C1C1C606624}"/>
              </a:ext>
            </a:extLst>
          </p:cNvPr>
          <p:cNvGrpSpPr/>
          <p:nvPr userDrawn="1"/>
        </p:nvGrpSpPr>
        <p:grpSpPr>
          <a:xfrm>
            <a:off x="8679614" y="1550098"/>
            <a:ext cx="2214911" cy="1736821"/>
            <a:chOff x="8485443" y="1665285"/>
            <a:chExt cx="2214911" cy="1736821"/>
          </a:xfrm>
        </p:grpSpPr>
        <p:sp>
          <p:nvSpPr>
            <p:cNvPr id="65" name="矩形 64">
              <a:extLst>
                <a:ext uri="{FF2B5EF4-FFF2-40B4-BE49-F238E27FC236}">
                  <a16:creationId xmlns:a16="http://schemas.microsoft.com/office/drawing/2014/main" id="{0E7B1342-9F3A-4544-BB15-4EAE60F85974}"/>
                </a:ext>
              </a:extLst>
            </p:cNvPr>
            <p:cNvSpPr/>
            <p:nvPr userDrawn="1"/>
          </p:nvSpPr>
          <p:spPr>
            <a:xfrm>
              <a:off x="8485443"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a:extLst>
                <a:ext uri="{FF2B5EF4-FFF2-40B4-BE49-F238E27FC236}">
                  <a16:creationId xmlns:a16="http://schemas.microsoft.com/office/drawing/2014/main" id="{3DF40EEB-5D67-4617-A788-54AA65BABB6A}"/>
                </a:ext>
              </a:extLst>
            </p:cNvPr>
            <p:cNvSpPr/>
            <p:nvPr userDrawn="1"/>
          </p:nvSpPr>
          <p:spPr>
            <a:xfrm>
              <a:off x="8572156"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a:extLst>
              <a:ext uri="{FF2B5EF4-FFF2-40B4-BE49-F238E27FC236}">
                <a16:creationId xmlns:a16="http://schemas.microsoft.com/office/drawing/2014/main" id="{D1BEAF39-AA70-47D9-AC32-7B22A5D1B71F}"/>
              </a:ext>
            </a:extLst>
          </p:cNvPr>
          <p:cNvGrpSpPr/>
          <p:nvPr userDrawn="1"/>
        </p:nvGrpSpPr>
        <p:grpSpPr>
          <a:xfrm rot="10800000">
            <a:off x="1295604" y="2597509"/>
            <a:ext cx="2214911" cy="1736821"/>
            <a:chOff x="2795481" y="1665285"/>
            <a:chExt cx="2214911" cy="1736821"/>
          </a:xfrm>
        </p:grpSpPr>
        <p:sp>
          <p:nvSpPr>
            <p:cNvPr id="77" name="矩形 76">
              <a:extLst>
                <a:ext uri="{FF2B5EF4-FFF2-40B4-BE49-F238E27FC236}">
                  <a16:creationId xmlns:a16="http://schemas.microsoft.com/office/drawing/2014/main" id="{018CE4A3-70B9-423F-AFE6-BA233B48CE67}"/>
                </a:ext>
              </a:extLst>
            </p:cNvPr>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77">
              <a:extLst>
                <a:ext uri="{FF2B5EF4-FFF2-40B4-BE49-F238E27FC236}">
                  <a16:creationId xmlns:a16="http://schemas.microsoft.com/office/drawing/2014/main" id="{CC1068E7-098A-4BB3-8C0A-0BCFC7BDC3BB}"/>
                </a:ext>
              </a:extLst>
            </p:cNvPr>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a:extLst>
              <a:ext uri="{FF2B5EF4-FFF2-40B4-BE49-F238E27FC236}">
                <a16:creationId xmlns:a16="http://schemas.microsoft.com/office/drawing/2014/main" id="{F1AB6BA1-A7A4-4EA5-A5EF-1E3A308C4E3A}"/>
              </a:ext>
            </a:extLst>
          </p:cNvPr>
          <p:cNvGrpSpPr/>
          <p:nvPr userDrawn="1"/>
        </p:nvGrpSpPr>
        <p:grpSpPr>
          <a:xfrm rot="10800000">
            <a:off x="7024785" y="2597509"/>
            <a:ext cx="2214911" cy="1736821"/>
            <a:chOff x="2795481" y="1665285"/>
            <a:chExt cx="2214911" cy="1736821"/>
          </a:xfrm>
        </p:grpSpPr>
        <p:sp>
          <p:nvSpPr>
            <p:cNvPr id="80" name="矩形 79">
              <a:extLst>
                <a:ext uri="{FF2B5EF4-FFF2-40B4-BE49-F238E27FC236}">
                  <a16:creationId xmlns:a16="http://schemas.microsoft.com/office/drawing/2014/main" id="{A0C191F5-6CD0-4D24-BF27-36DC71A79105}"/>
                </a:ext>
              </a:extLst>
            </p:cNvPr>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a:extLst>
                <a:ext uri="{FF2B5EF4-FFF2-40B4-BE49-F238E27FC236}">
                  <a16:creationId xmlns:a16="http://schemas.microsoft.com/office/drawing/2014/main" id="{A72A5210-FD10-4630-84F6-7AEF2121E0DB}"/>
                </a:ext>
              </a:extLst>
            </p:cNvPr>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矩形 67">
            <a:extLst>
              <a:ext uri="{FF2B5EF4-FFF2-40B4-BE49-F238E27FC236}">
                <a16:creationId xmlns:a16="http://schemas.microsoft.com/office/drawing/2014/main" id="{09173286-348A-4DDE-8A4F-2398BFCD9444}"/>
              </a:ext>
            </a:extLst>
          </p:cNvPr>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a:extLst>
              <a:ext uri="{FF2B5EF4-FFF2-40B4-BE49-F238E27FC236}">
                <a16:creationId xmlns:a16="http://schemas.microsoft.com/office/drawing/2014/main" id="{55F3C084-FDFF-45D1-818D-F0522FA07125}"/>
              </a:ext>
            </a:extLst>
          </p:cNvPr>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0" name="图片 69">
            <a:extLst>
              <a:ext uri="{FF2B5EF4-FFF2-40B4-BE49-F238E27FC236}">
                <a16:creationId xmlns:a16="http://schemas.microsoft.com/office/drawing/2014/main" id="{1554CC03-638D-4429-86E4-39C9478BF63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extLst>
      <p:ext uri="{BB962C8B-B14F-4D97-AF65-F5344CB8AC3E}">
        <p14:creationId xmlns:p14="http://schemas.microsoft.com/office/powerpoint/2010/main" val="791881821"/>
      </p:ext>
    </p:extLst>
  </p:cSld>
  <p:clrMapOvr>
    <a:masterClrMapping/>
  </p:clrMapOvr>
  <p:extLst>
    <p:ext uri="{DCECCB84-F9BA-43D5-87BE-67443E8EF086}">
      <p15:sldGuideLst xmlns:p15="http://schemas.microsoft.com/office/powerpoint/2012/main">
        <p15:guide id="1" orient="horz" pos="4088">
          <p15:clr>
            <a:srgbClr val="FBAE40"/>
          </p15:clr>
        </p15:guide>
        <p15:guide id="2" pos="325">
          <p15:clr>
            <a:srgbClr val="FBAE40"/>
          </p15:clr>
        </p15:guide>
        <p15:guide id="3" orient="horz" pos="346">
          <p15:clr>
            <a:srgbClr val="FBAE40"/>
          </p15:clr>
        </p15:guide>
        <p15:guide id="4" pos="7355">
          <p15:clr>
            <a:srgbClr val="FBAE40"/>
          </p15:clr>
        </p15:guide>
        <p15:guide id="5" orient="horz" pos="504">
          <p15:clr>
            <a:srgbClr val="FBAE40"/>
          </p15:clr>
        </p15:guide>
        <p15:guide id="6" orient="horz" pos="799">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65A6929-6C62-44EA-9126-6A6FC76201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ACC7BE3-7A6D-4371-846B-9D8A432BD7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D621890-F90C-495E-9485-3A1358E52A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a:extLst>
              <a:ext uri="{FF2B5EF4-FFF2-40B4-BE49-F238E27FC236}">
                <a16:creationId xmlns:a16="http://schemas.microsoft.com/office/drawing/2014/main" id="{EDAC2B26-82C2-4612-8389-D2AA8A2667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37B0A4CE-ACC9-43F2-A257-B302E99D30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F3C242-7F95-44DB-80BE-49C4BD2CCD4F}" type="slidenum">
              <a:rPr lang="zh-CN" altLang="en-US" smtClean="0"/>
              <a:t>‹#›</a:t>
            </a:fld>
            <a:endParaRPr lang="zh-CN" altLang="en-US"/>
          </a:p>
        </p:txBody>
      </p:sp>
    </p:spTree>
    <p:extLst>
      <p:ext uri="{BB962C8B-B14F-4D97-AF65-F5344CB8AC3E}">
        <p14:creationId xmlns:p14="http://schemas.microsoft.com/office/powerpoint/2010/main" val="2477635063"/>
      </p:ext>
    </p:extLst>
  </p:cSld>
  <p:clrMap bg1="lt1" tx1="dk1" bg2="lt2" tx2="dk2" accent1="accent1" accent2="accent2" accent3="accent3" accent4="accent4" accent5="accent5" accent6="accent6" hlink="hlink" folHlink="folHlink"/>
  <p:sldLayoutIdLst>
    <p:sldLayoutId id="2147483649" r:id="rId1"/>
    <p:sldLayoutId id="2147483745" r:id="rId2"/>
    <p:sldLayoutId id="2147483746" r:id="rId3"/>
    <p:sldLayoutId id="2147483650" r:id="rId4"/>
    <p:sldLayoutId id="2147483739" r:id="rId5"/>
    <p:sldLayoutId id="2147483757" r:id="rId6"/>
    <p:sldLayoutId id="2147483756" r:id="rId7"/>
    <p:sldLayoutId id="2147483755" r:id="rId8"/>
    <p:sldLayoutId id="2147483754" r:id="rId9"/>
    <p:sldLayoutId id="2147483753" r:id="rId10"/>
    <p:sldLayoutId id="2147483751" r:id="rId11"/>
    <p:sldLayoutId id="2147483750" r:id="rId12"/>
    <p:sldLayoutId id="2147483749" r:id="rId13"/>
    <p:sldLayoutId id="2147483747" r:id="rId14"/>
    <p:sldLayoutId id="2147483748" r:id="rId15"/>
    <p:sldLayoutId id="2147483741" r:id="rId16"/>
    <p:sldLayoutId id="2147483742" r:id="rId17"/>
    <p:sldLayoutId id="214748365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CA1397DC-A90F-45C1-835A-DEDF50726729}"/>
              </a:ext>
            </a:extLst>
          </p:cNvPr>
          <p:cNvSpPr/>
          <p:nvPr/>
        </p:nvSpPr>
        <p:spPr>
          <a:xfrm>
            <a:off x="3780248" y="5275750"/>
            <a:ext cx="2190023" cy="400110"/>
          </a:xfrm>
          <a:prstGeom prst="rect">
            <a:avLst/>
          </a:prstGeom>
        </p:spPr>
        <p:txBody>
          <a:bodyPr wrap="none">
            <a:spAutoFit/>
          </a:bodyPr>
          <a:lstStyle/>
          <a:p>
            <a:r>
              <a:rPr lang="zh-CN" altLang="en-US" sz="2000" spc="-150" dirty="0">
                <a:solidFill>
                  <a:srgbClr val="FF9900"/>
                </a:solidFill>
                <a:latin typeface="+mj-ea"/>
                <a:sym typeface="Wingdings 3" panose="05040102010807070707" pitchFamily="18" charset="2"/>
              </a:rPr>
              <a:t></a:t>
            </a:r>
            <a:r>
              <a:rPr lang="zh-CN" altLang="en-US" sz="2000" b="1" dirty="0">
                <a:solidFill>
                  <a:schemeClr val="bg1"/>
                </a:solidFill>
                <a:latin typeface="+mn-ea"/>
              </a:rPr>
              <a:t>汇报人：叶程轶</a:t>
            </a:r>
          </a:p>
        </p:txBody>
      </p:sp>
      <p:sp>
        <p:nvSpPr>
          <p:cNvPr id="3" name="矩形 2">
            <a:extLst>
              <a:ext uri="{FF2B5EF4-FFF2-40B4-BE49-F238E27FC236}">
                <a16:creationId xmlns:a16="http://schemas.microsoft.com/office/drawing/2014/main" id="{6ECF21BF-7AA3-4023-9A7A-1B09B1C62247}"/>
              </a:ext>
            </a:extLst>
          </p:cNvPr>
          <p:cNvSpPr/>
          <p:nvPr/>
        </p:nvSpPr>
        <p:spPr>
          <a:xfrm>
            <a:off x="6524699" y="5275750"/>
            <a:ext cx="2383986" cy="400110"/>
          </a:xfrm>
          <a:prstGeom prst="rect">
            <a:avLst/>
          </a:prstGeom>
        </p:spPr>
        <p:txBody>
          <a:bodyPr wrap="none">
            <a:spAutoFit/>
          </a:bodyPr>
          <a:lstStyle/>
          <a:p>
            <a:r>
              <a:rPr lang="zh-CN" altLang="en-US" sz="2000" spc="-150" dirty="0">
                <a:solidFill>
                  <a:srgbClr val="FF9900"/>
                </a:solidFill>
                <a:latin typeface="+mj-ea"/>
                <a:sym typeface="Wingdings 3" panose="05040102010807070707" pitchFamily="18" charset="2"/>
              </a:rPr>
              <a:t></a:t>
            </a:r>
            <a:r>
              <a:rPr lang="zh-CN" altLang="en-US" sz="2000" b="1" dirty="0">
                <a:solidFill>
                  <a:schemeClr val="bg1"/>
                </a:solidFill>
                <a:latin typeface="+mn-ea"/>
              </a:rPr>
              <a:t>时间：</a:t>
            </a:r>
            <a:r>
              <a:rPr lang="en-US" altLang="zh-CN" sz="2000" b="1">
                <a:solidFill>
                  <a:schemeClr val="bg1"/>
                </a:solidFill>
                <a:latin typeface="+mn-ea"/>
              </a:rPr>
              <a:t>2023.10.28</a:t>
            </a:r>
            <a:endParaRPr lang="zh-CN" altLang="en-US" sz="2000" b="1" dirty="0">
              <a:solidFill>
                <a:schemeClr val="bg1"/>
              </a:solidFill>
              <a:latin typeface="+mn-ea"/>
            </a:endParaRPr>
          </a:p>
        </p:txBody>
      </p:sp>
      <p:sp>
        <p:nvSpPr>
          <p:cNvPr id="2" name="文本框 1">
            <a:extLst>
              <a:ext uri="{FF2B5EF4-FFF2-40B4-BE49-F238E27FC236}">
                <a16:creationId xmlns:a16="http://schemas.microsoft.com/office/drawing/2014/main" id="{07E7283B-C050-4F41-AD95-48F0246DA765}"/>
              </a:ext>
            </a:extLst>
          </p:cNvPr>
          <p:cNvSpPr txBox="1"/>
          <p:nvPr/>
        </p:nvSpPr>
        <p:spPr>
          <a:xfrm>
            <a:off x="3301280" y="3003848"/>
            <a:ext cx="5875337" cy="923330"/>
          </a:xfrm>
          <a:prstGeom prst="rect">
            <a:avLst/>
          </a:prstGeom>
          <a:noFill/>
        </p:spPr>
        <p:txBody>
          <a:bodyPr wrap="square" rtlCol="0">
            <a:spAutoFit/>
          </a:bodyPr>
          <a:lstStyle/>
          <a:p>
            <a:pPr algn="ctr"/>
            <a:r>
              <a:rPr lang="zh-CN" altLang="en-US" sz="5400" b="1" dirty="0">
                <a:solidFill>
                  <a:schemeClr val="accent1"/>
                </a:solidFill>
                <a:latin typeface="+mj-ea"/>
                <a:ea typeface="+mj-ea"/>
              </a:rPr>
              <a:t>组会汇报</a:t>
            </a:r>
          </a:p>
        </p:txBody>
      </p:sp>
    </p:spTree>
    <p:extLst>
      <p:ext uri="{BB962C8B-B14F-4D97-AF65-F5344CB8AC3E}">
        <p14:creationId xmlns:p14="http://schemas.microsoft.com/office/powerpoint/2010/main" val="23873240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EDD2453-353A-4D89-8BE9-2CC94939FCF9}"/>
              </a:ext>
            </a:extLst>
          </p:cNvPr>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0B47F9F-153B-4AEB-866C-CE2E38D44A0B}"/>
              </a:ext>
            </a:extLst>
          </p:cNvPr>
          <p:cNvSpPr/>
          <p:nvPr/>
        </p:nvSpPr>
        <p:spPr>
          <a:xfrm>
            <a:off x="754066" y="1979904"/>
            <a:ext cx="10683861" cy="4092618"/>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345CFFA-0D16-4851-9FBF-FF721149D4F4}"/>
              </a:ext>
            </a:extLst>
          </p:cNvPr>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smtClean="0"/>
              <a:pPr/>
              <a:t>10</a:t>
            </a:fld>
            <a:endParaRPr lang="zh-CN" altLang="en-US" spc="90" dirty="0"/>
          </a:p>
        </p:txBody>
      </p:sp>
      <p:pic>
        <p:nvPicPr>
          <p:cNvPr id="8" name="图片 7">
            <a:extLst>
              <a:ext uri="{FF2B5EF4-FFF2-40B4-BE49-F238E27FC236}">
                <a16:creationId xmlns:a16="http://schemas.microsoft.com/office/drawing/2014/main" id="{2AA6F4F5-5744-43D1-E8EC-37CBD87887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0267" y="586122"/>
            <a:ext cx="7629525" cy="5486400"/>
          </a:xfrm>
          <a:prstGeom prst="rect">
            <a:avLst/>
          </a:prstGeom>
        </p:spPr>
      </p:pic>
      <p:sp>
        <p:nvSpPr>
          <p:cNvPr id="3" name="文本框 2">
            <a:extLst>
              <a:ext uri="{FF2B5EF4-FFF2-40B4-BE49-F238E27FC236}">
                <a16:creationId xmlns:a16="http://schemas.microsoft.com/office/drawing/2014/main" id="{28E6F342-86A8-1506-AED2-B5E5E5CA720F}"/>
              </a:ext>
            </a:extLst>
          </p:cNvPr>
          <p:cNvSpPr txBox="1"/>
          <p:nvPr/>
        </p:nvSpPr>
        <p:spPr>
          <a:xfrm>
            <a:off x="1182372" y="1546421"/>
            <a:ext cx="1889760" cy="3139321"/>
          </a:xfrm>
          <a:prstGeom prst="rect">
            <a:avLst/>
          </a:prstGeom>
          <a:noFill/>
        </p:spPr>
        <p:txBody>
          <a:bodyPr wrap="square" rtlCol="0">
            <a:spAutoFit/>
          </a:bodyPr>
          <a:lstStyle/>
          <a:p>
            <a:r>
              <a:rPr lang="zh-CN" altLang="en-US" dirty="0"/>
              <a:t>不同训练模型的累积梯度比率的可视化。 </a:t>
            </a:r>
            <a:r>
              <a:rPr lang="en-US" altLang="zh-CN" dirty="0"/>
              <a:t>x </a:t>
            </a:r>
            <a:r>
              <a:rPr lang="zh-CN" altLang="en-US" dirty="0"/>
              <a:t>轴是 </a:t>
            </a:r>
            <a:r>
              <a:rPr lang="en-US" altLang="zh-CN" dirty="0"/>
              <a:t>LVIS </a:t>
            </a:r>
            <a:r>
              <a:rPr lang="zh-CN" altLang="en-US" dirty="0"/>
              <a:t>数据集 </a:t>
            </a:r>
            <a:r>
              <a:rPr lang="en-US" altLang="zh-CN" dirty="0"/>
              <a:t>1203 </a:t>
            </a:r>
            <a:r>
              <a:rPr lang="zh-CN" altLang="en-US" dirty="0"/>
              <a:t>个类别的排序类别索引。 </a:t>
            </a:r>
            <a:r>
              <a:rPr lang="en-US" altLang="zh-CN" dirty="0"/>
              <a:t>y </a:t>
            </a:r>
            <a:r>
              <a:rPr lang="zh-CN" altLang="en-US" dirty="0"/>
              <a:t>轴是正数与负数的累积梯度比。这里的梯度是输出逻辑关于分类损失的梯度。</a:t>
            </a:r>
          </a:p>
        </p:txBody>
      </p:sp>
    </p:spTree>
    <p:extLst>
      <p:ext uri="{BB962C8B-B14F-4D97-AF65-F5344CB8AC3E}">
        <p14:creationId xmlns:p14="http://schemas.microsoft.com/office/powerpoint/2010/main" val="3261065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EDD2453-353A-4D89-8BE9-2CC94939FCF9}"/>
              </a:ext>
            </a:extLst>
          </p:cNvPr>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0B47F9F-153B-4AEB-866C-CE2E38D44A0B}"/>
              </a:ext>
            </a:extLst>
          </p:cNvPr>
          <p:cNvSpPr/>
          <p:nvPr/>
        </p:nvSpPr>
        <p:spPr>
          <a:xfrm>
            <a:off x="754066" y="1979904"/>
            <a:ext cx="10683861" cy="4092618"/>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345CFFA-0D16-4851-9FBF-FF721149D4F4}"/>
              </a:ext>
            </a:extLst>
          </p:cNvPr>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smtClean="0"/>
              <a:pPr/>
              <a:t>2</a:t>
            </a:fld>
            <a:endParaRPr lang="zh-CN" altLang="en-US" spc="90" dirty="0"/>
          </a:p>
        </p:txBody>
      </p:sp>
      <p:sp>
        <p:nvSpPr>
          <p:cNvPr id="3" name="文本框 2">
            <a:extLst>
              <a:ext uri="{FF2B5EF4-FFF2-40B4-BE49-F238E27FC236}">
                <a16:creationId xmlns:a16="http://schemas.microsoft.com/office/drawing/2014/main" id="{4FE2D893-0856-42B2-8ECB-CCACA846EEBF}"/>
              </a:ext>
            </a:extLst>
          </p:cNvPr>
          <p:cNvSpPr txBox="1"/>
          <p:nvPr/>
        </p:nvSpPr>
        <p:spPr>
          <a:xfrm>
            <a:off x="412147" y="800100"/>
            <a:ext cx="1917513" cy="523220"/>
          </a:xfrm>
          <a:prstGeom prst="rect">
            <a:avLst/>
          </a:prstGeom>
          <a:noFill/>
        </p:spPr>
        <p:txBody>
          <a:bodyPr wrap="none" rtlCol="0">
            <a:spAutoFit/>
          </a:bodyPr>
          <a:lstStyle/>
          <a:p>
            <a:r>
              <a:rPr lang="en-US" altLang="zh-CN" sz="2800" dirty="0">
                <a:solidFill>
                  <a:schemeClr val="accent1"/>
                </a:solidFill>
                <a:latin typeface="+mj-ea"/>
                <a:ea typeface="+mj-ea"/>
              </a:rPr>
              <a:t>1.</a:t>
            </a:r>
            <a:r>
              <a:rPr lang="zh-CN" altLang="en-US" sz="2800" dirty="0">
                <a:solidFill>
                  <a:schemeClr val="accent1"/>
                </a:solidFill>
                <a:latin typeface="+mj-ea"/>
                <a:ea typeface="+mj-ea"/>
              </a:rPr>
              <a:t>文献阅读</a:t>
            </a:r>
          </a:p>
        </p:txBody>
      </p:sp>
      <p:sp>
        <p:nvSpPr>
          <p:cNvPr id="10" name="文本框 9">
            <a:extLst>
              <a:ext uri="{FF2B5EF4-FFF2-40B4-BE49-F238E27FC236}">
                <a16:creationId xmlns:a16="http://schemas.microsoft.com/office/drawing/2014/main" id="{5F2A7C03-5C83-441E-B6E1-BA979B8DB822}"/>
              </a:ext>
            </a:extLst>
          </p:cNvPr>
          <p:cNvSpPr txBox="1"/>
          <p:nvPr/>
        </p:nvSpPr>
        <p:spPr>
          <a:xfrm>
            <a:off x="1713668" y="1776303"/>
            <a:ext cx="8491620" cy="707886"/>
          </a:xfrm>
          <a:prstGeom prst="rect">
            <a:avLst/>
          </a:prstGeom>
          <a:noFill/>
        </p:spPr>
        <p:txBody>
          <a:bodyPr wrap="none" rtlCol="0">
            <a:spAutoFit/>
          </a:bodyPr>
          <a:lstStyle/>
          <a:p>
            <a:pPr algn="ctr"/>
            <a:r>
              <a:rPr lang="en-US" altLang="zh-CN" sz="2000" dirty="0">
                <a:solidFill>
                  <a:schemeClr val="accent1"/>
                </a:solidFill>
                <a:latin typeface="+mj-ea"/>
                <a:ea typeface="+mj-ea"/>
              </a:rPr>
              <a:t>Equalization Loss v2: </a:t>
            </a:r>
          </a:p>
          <a:p>
            <a:pPr algn="ctr"/>
            <a:r>
              <a:rPr lang="en-US" altLang="zh-CN" sz="2000" dirty="0">
                <a:solidFill>
                  <a:schemeClr val="accent1"/>
                </a:solidFill>
                <a:latin typeface="+mj-ea"/>
                <a:ea typeface="+mj-ea"/>
              </a:rPr>
              <a:t>A New Gradient Balance Approach for Long-tailed Object Detection</a:t>
            </a:r>
            <a:endParaRPr lang="zh-CN" altLang="en-US" sz="2000" spc="-150" dirty="0">
              <a:solidFill>
                <a:srgbClr val="FF9900"/>
              </a:solidFill>
              <a:latin typeface="+mj-ea"/>
              <a:ea typeface="+mj-ea"/>
            </a:endParaRPr>
          </a:p>
        </p:txBody>
      </p:sp>
      <p:sp>
        <p:nvSpPr>
          <p:cNvPr id="9" name="文本框 8">
            <a:extLst>
              <a:ext uri="{FF2B5EF4-FFF2-40B4-BE49-F238E27FC236}">
                <a16:creationId xmlns:a16="http://schemas.microsoft.com/office/drawing/2014/main" id="{E8646E42-5A9D-F7C1-4128-F6DDBBEF128E}"/>
              </a:ext>
            </a:extLst>
          </p:cNvPr>
          <p:cNvSpPr txBox="1"/>
          <p:nvPr/>
        </p:nvSpPr>
        <p:spPr>
          <a:xfrm>
            <a:off x="1447055" y="3525635"/>
            <a:ext cx="9024844" cy="2031325"/>
          </a:xfrm>
          <a:prstGeom prst="rect">
            <a:avLst/>
          </a:prstGeom>
          <a:noFill/>
        </p:spPr>
        <p:txBody>
          <a:bodyPr wrap="square" rtlCol="0">
            <a:spAutoFit/>
          </a:bodyPr>
          <a:lstStyle/>
          <a:p>
            <a:pPr algn="l"/>
            <a:r>
              <a:rPr lang="zh-CN" altLang="en-US" dirty="0">
                <a:effectLst/>
              </a:rPr>
              <a:t>本文提出了一种新版本的均衡损失，称为均衡损失 </a:t>
            </a:r>
            <a:r>
              <a:rPr lang="en-US" altLang="zh-CN" dirty="0">
                <a:effectLst/>
              </a:rPr>
              <a:t>v2 (EQL v2)</a:t>
            </a:r>
            <a:r>
              <a:rPr lang="zh-CN" altLang="en-US" dirty="0">
                <a:effectLst/>
              </a:rPr>
              <a:t>，它通过平衡正负梯度比来改进长尾目标检测。在 </a:t>
            </a:r>
            <a:r>
              <a:rPr lang="en-US" altLang="zh-CN" dirty="0">
                <a:effectLst/>
              </a:rPr>
              <a:t>EQL v2 </a:t>
            </a:r>
            <a:r>
              <a:rPr lang="zh-CN" altLang="en-US" dirty="0">
                <a:effectLst/>
              </a:rPr>
              <a:t>中，本文首先将检测问题建模为一组独立的子任务，每个任务针对一个类别。接下来，</a:t>
            </a:r>
            <a:r>
              <a:rPr lang="zh-CN" altLang="en-US" dirty="0"/>
              <a:t>本文</a:t>
            </a:r>
            <a:r>
              <a:rPr lang="zh-CN" altLang="en-US" dirty="0">
                <a:effectLst/>
              </a:rPr>
              <a:t>提出了一种梯度引导的重新权重机制来独立且平等地平衡每个任务的训练过程</a:t>
            </a:r>
            <a:r>
              <a:rPr lang="zh-CN" altLang="en-US" dirty="0"/>
              <a:t>，</a:t>
            </a:r>
            <a:r>
              <a:rPr lang="zh-CN" altLang="en-US" dirty="0">
                <a:effectLst/>
              </a:rPr>
              <a:t>具体来说</a:t>
            </a:r>
            <a:r>
              <a:rPr lang="zh-CN" altLang="en-US" dirty="0"/>
              <a:t>就是</a:t>
            </a:r>
            <a:r>
              <a:rPr lang="zh-CN" altLang="en-US" dirty="0">
                <a:effectLst/>
              </a:rPr>
              <a:t>以累积的梯度比率作为指标来增加正梯度的权重并减少负梯度的权重。它动态地控制所有子任务的训练，并且每个子任务都通过相同的简单重新权衡规则平等对待。 与基线和 </a:t>
            </a:r>
            <a:r>
              <a:rPr lang="en-US" altLang="zh-CN" dirty="0">
                <a:effectLst/>
              </a:rPr>
              <a:t>EQL </a:t>
            </a:r>
            <a:r>
              <a:rPr lang="zh-CN" altLang="en-US" dirty="0">
                <a:effectLst/>
              </a:rPr>
              <a:t>相比，</a:t>
            </a:r>
            <a:r>
              <a:rPr lang="en-US" altLang="zh-CN" dirty="0">
                <a:effectLst/>
              </a:rPr>
              <a:t>EQL v2 </a:t>
            </a:r>
            <a:r>
              <a:rPr lang="zh-CN" altLang="en-US" dirty="0">
                <a:effectLst/>
              </a:rPr>
              <a:t>对大多数类别实现了更平衡的训练。</a:t>
            </a:r>
          </a:p>
        </p:txBody>
      </p:sp>
      <p:sp>
        <p:nvSpPr>
          <p:cNvPr id="7" name="文本框 6">
            <a:extLst>
              <a:ext uri="{FF2B5EF4-FFF2-40B4-BE49-F238E27FC236}">
                <a16:creationId xmlns:a16="http://schemas.microsoft.com/office/drawing/2014/main" id="{64F2DFE2-CAF6-3E8A-0049-AF71A2EA6045}"/>
              </a:ext>
            </a:extLst>
          </p:cNvPr>
          <p:cNvSpPr txBox="1"/>
          <p:nvPr/>
        </p:nvSpPr>
        <p:spPr>
          <a:xfrm>
            <a:off x="2085979" y="2692736"/>
            <a:ext cx="7746995" cy="461665"/>
          </a:xfrm>
          <a:prstGeom prst="rect">
            <a:avLst/>
          </a:prstGeom>
          <a:noFill/>
        </p:spPr>
        <p:txBody>
          <a:bodyPr wrap="square" rtlCol="0">
            <a:spAutoFit/>
          </a:bodyPr>
          <a:lstStyle/>
          <a:p>
            <a:pPr algn="ctr"/>
            <a:r>
              <a:rPr lang="zh-CN" altLang="en-US" sz="2400" b="1" dirty="0">
                <a:latin typeface="+mj-ea"/>
                <a:ea typeface="+mj-ea"/>
              </a:rPr>
              <a:t>均衡损失 </a:t>
            </a:r>
            <a:r>
              <a:rPr lang="en-US" altLang="zh-CN" sz="2400" b="1" dirty="0">
                <a:latin typeface="+mj-ea"/>
                <a:ea typeface="+mj-ea"/>
              </a:rPr>
              <a:t>v2</a:t>
            </a:r>
            <a:r>
              <a:rPr lang="zh-CN" altLang="en-US" sz="2400" b="1" dirty="0">
                <a:latin typeface="+mj-ea"/>
                <a:ea typeface="+mj-ea"/>
              </a:rPr>
              <a:t>：长尾目标检测的新梯度平衡方法</a:t>
            </a:r>
          </a:p>
        </p:txBody>
      </p:sp>
    </p:spTree>
    <p:extLst>
      <p:ext uri="{BB962C8B-B14F-4D97-AF65-F5344CB8AC3E}">
        <p14:creationId xmlns:p14="http://schemas.microsoft.com/office/powerpoint/2010/main" val="3006803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EDD2453-353A-4D89-8BE9-2CC94939FCF9}"/>
              </a:ext>
            </a:extLst>
          </p:cNvPr>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0B47F9F-153B-4AEB-866C-CE2E38D44A0B}"/>
              </a:ext>
            </a:extLst>
          </p:cNvPr>
          <p:cNvSpPr/>
          <p:nvPr/>
        </p:nvSpPr>
        <p:spPr>
          <a:xfrm>
            <a:off x="754066" y="1979904"/>
            <a:ext cx="10683861" cy="4092618"/>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345CFFA-0D16-4851-9FBF-FF721149D4F4}"/>
              </a:ext>
            </a:extLst>
          </p:cNvPr>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smtClean="0"/>
              <a:pPr/>
              <a:t>3</a:t>
            </a:fld>
            <a:endParaRPr lang="zh-CN" altLang="en-US" spc="90" dirty="0"/>
          </a:p>
        </p:txBody>
      </p:sp>
      <p:sp>
        <p:nvSpPr>
          <p:cNvPr id="4" name="文本框 3">
            <a:extLst>
              <a:ext uri="{FF2B5EF4-FFF2-40B4-BE49-F238E27FC236}">
                <a16:creationId xmlns:a16="http://schemas.microsoft.com/office/drawing/2014/main" id="{224EB258-E71B-37BA-01D7-93B263C9F9F7}"/>
              </a:ext>
            </a:extLst>
          </p:cNvPr>
          <p:cNvSpPr txBox="1"/>
          <p:nvPr/>
        </p:nvSpPr>
        <p:spPr>
          <a:xfrm>
            <a:off x="412147" y="800100"/>
            <a:ext cx="1364476" cy="523220"/>
          </a:xfrm>
          <a:prstGeom prst="rect">
            <a:avLst/>
          </a:prstGeom>
          <a:noFill/>
        </p:spPr>
        <p:txBody>
          <a:bodyPr wrap="none" rtlCol="0">
            <a:spAutoFit/>
          </a:bodyPr>
          <a:lstStyle/>
          <a:p>
            <a:r>
              <a:rPr lang="en-US" altLang="zh-CN" sz="2800" dirty="0">
                <a:solidFill>
                  <a:schemeClr val="accent1"/>
                </a:solidFill>
                <a:latin typeface="+mj-ea"/>
                <a:ea typeface="+mj-ea"/>
              </a:rPr>
              <a:t>EQL v2</a:t>
            </a:r>
            <a:endParaRPr lang="zh-CN" altLang="en-US" sz="2800" dirty="0">
              <a:solidFill>
                <a:schemeClr val="accent1"/>
              </a:solidFill>
              <a:latin typeface="+mj-ea"/>
              <a:ea typeface="+mj-ea"/>
            </a:endParaRPr>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D0269934-B245-1DAE-BA9D-B7264C338493}"/>
                  </a:ext>
                </a:extLst>
              </p:cNvPr>
              <p:cNvSpPr txBox="1"/>
              <p:nvPr/>
            </p:nvSpPr>
            <p:spPr>
              <a:xfrm>
                <a:off x="1564640" y="2428240"/>
                <a:ext cx="9611360" cy="1536831"/>
              </a:xfrm>
              <a:prstGeom prst="rect">
                <a:avLst/>
              </a:prstGeom>
              <a:noFill/>
            </p:spPr>
            <p:txBody>
              <a:bodyPr wrap="square" rtlCol="0">
                <a:spAutoFit/>
              </a:bodyPr>
              <a:lstStyle/>
              <a:p>
                <a:r>
                  <a:rPr lang="zh-CN" altLang="en-US" dirty="0"/>
                  <a:t>有一批实例 </a:t>
                </a:r>
                <a:r>
                  <a:rPr lang="en-US" altLang="zh-CN" dirty="0"/>
                  <a:t>I </a:t>
                </a:r>
                <a:r>
                  <a:rPr lang="zh-CN" altLang="en-US" dirty="0"/>
                  <a:t>及其表示。为了类别 </a:t>
                </a:r>
                <a:r>
                  <a:rPr lang="en-US" altLang="zh-CN" dirty="0"/>
                  <a:t>C </a:t>
                </a:r>
                <a:r>
                  <a:rPr lang="zh-CN" altLang="en-US" dirty="0"/>
                  <a:t>输出</a:t>
                </a:r>
                <a:r>
                  <a:rPr lang="en-US" altLang="zh-CN" dirty="0"/>
                  <a:t>logits Z</a:t>
                </a:r>
                <a:r>
                  <a:rPr lang="zh-CN" altLang="en-US" dirty="0"/>
                  <a:t>，使用权重矩阵 </a:t>
                </a:r>
                <a:r>
                  <a:rPr lang="en-US" altLang="zh-CN" dirty="0"/>
                  <a:t>W </a:t>
                </a:r>
                <a:r>
                  <a:rPr lang="zh-CN" altLang="en-US" dirty="0"/>
                  <a:t>作为表示的线性变换。 </a:t>
                </a:r>
                <a:r>
                  <a:rPr lang="en-US" altLang="zh-CN" dirty="0"/>
                  <a:t>W </a:t>
                </a:r>
                <a:r>
                  <a:rPr lang="zh-CN" altLang="en-US" dirty="0"/>
                  <a:t>中的每个权重向量负责特定类别任务。然后通过 </a:t>
                </a:r>
                <a:r>
                  <a:rPr lang="en-US" altLang="zh-CN" dirty="0"/>
                  <a:t>sigmoid </a:t>
                </a:r>
                <a:r>
                  <a:rPr lang="zh-CN" altLang="en-US" dirty="0"/>
                  <a:t>函数将输出 </a:t>
                </a:r>
                <a:r>
                  <a:rPr lang="en-US" altLang="zh-CN" dirty="0"/>
                  <a:t>logits </a:t>
                </a:r>
                <a:r>
                  <a:rPr lang="zh-CN" altLang="en-US" dirty="0"/>
                  <a:t>转换为估计概率分布 </a:t>
                </a:r>
                <a:r>
                  <a:rPr lang="en-US" altLang="zh-CN" dirty="0"/>
                  <a:t>P</a:t>
                </a:r>
                <a:r>
                  <a:rPr lang="zh-CN" altLang="en-US" dirty="0"/>
                  <a:t>。我们期望对于每个实例，只有相应的分类器给出高分，而其他分类器给出低分，即单个实例引入一个具有正标签的任务和 </a:t>
                </a:r>
                <a:r>
                  <a:rPr lang="en-US" altLang="zh-CN" dirty="0"/>
                  <a:t>C−1 </a:t>
                </a:r>
                <a:r>
                  <a:rPr lang="zh-CN" altLang="en-US" dirty="0"/>
                  <a:t>个具有负标签的任务，由此，可以计算出正样本和负样本的实际数量。其中 </a:t>
                </a:r>
                <a14:m>
                  <m:oMath xmlns:m="http://schemas.openxmlformats.org/officeDocument/2006/math">
                    <m:sSup>
                      <m:sSupPr>
                        <m:ctrlPr>
                          <a:rPr lang="en-US" altLang="zh-CN" i="1" smtClean="0">
                            <a:latin typeface="Cambria Math" panose="02040503050406030204" pitchFamily="18" charset="0"/>
                          </a:rPr>
                        </m:ctrlPr>
                      </m:sSupPr>
                      <m:e>
                        <m:r>
                          <m:rPr>
                            <m:sty m:val="p"/>
                          </m:rPr>
                          <a:rPr lang="en-US" altLang="zh-CN" i="1">
                            <a:latin typeface="Cambria Math" panose="02040503050406030204" pitchFamily="18" charset="0"/>
                          </a:rPr>
                          <m:t>y</m:t>
                        </m:r>
                      </m:e>
                      <m:sup>
                        <m:r>
                          <m:rPr>
                            <m:sty m:val="p"/>
                          </m:rPr>
                          <a:rPr lang="en-US" altLang="zh-CN" i="1">
                            <a:latin typeface="Cambria Math" panose="02040503050406030204" pitchFamily="18" charset="0"/>
                          </a:rPr>
                          <m:t>i</m:t>
                        </m:r>
                      </m:sup>
                    </m:sSup>
                  </m:oMath>
                </a14:m>
                <a:r>
                  <a:rPr lang="zh-CN" altLang="en-US" dirty="0"/>
                  <a:t>是第 </a:t>
                </a:r>
                <a:r>
                  <a:rPr lang="en-US" altLang="zh-CN" dirty="0"/>
                  <a:t>i </a:t>
                </a:r>
                <a:r>
                  <a:rPr lang="zh-CN" altLang="en-US" dirty="0"/>
                  <a:t>个实例的独热基准真相标签，通常所有</a:t>
                </a:r>
                <a14:m>
                  <m:oMath xmlns:m="http://schemas.openxmlformats.org/officeDocument/2006/math">
                    <m:nary>
                      <m:naryPr>
                        <m:chr m:val="∑"/>
                        <m:supHide m:val="on"/>
                        <m:ctrlPr>
                          <a:rPr lang="zh-CN" altLang="en-US" i="1" smtClean="0">
                            <a:latin typeface="Cambria Math" panose="02040503050406030204" pitchFamily="18" charset="0"/>
                          </a:rPr>
                        </m:ctrlPr>
                      </m:naryPr>
                      <m:sub>
                        <m:r>
                          <m:rPr>
                            <m:sty m:val="p"/>
                            <m:brk m:alnAt="7"/>
                          </m:rPr>
                          <a:rPr lang="en-US" altLang="zh-CN" i="1">
                            <a:latin typeface="Cambria Math" panose="02040503050406030204" pitchFamily="18" charset="0"/>
                          </a:rPr>
                          <m:t>j</m:t>
                        </m:r>
                      </m:sub>
                      <m:sup/>
                      <m:e>
                        <m:sSubSup>
                          <m:sSubSupPr>
                            <m:ctrlPr>
                              <a:rPr lang="en-US" altLang="zh-CN" i="1" smtClean="0">
                                <a:latin typeface="Cambria Math" panose="02040503050406030204" pitchFamily="18" charset="0"/>
                              </a:rPr>
                            </m:ctrlPr>
                          </m:sSubSupPr>
                          <m:e>
                            <m:r>
                              <m:rPr>
                                <m:sty m:val="p"/>
                              </m:rPr>
                              <a:rPr lang="en-US" altLang="zh-CN" i="1">
                                <a:latin typeface="Cambria Math" panose="02040503050406030204" pitchFamily="18" charset="0"/>
                              </a:rPr>
                              <m:t>y</m:t>
                            </m:r>
                          </m:e>
                          <m:sub>
                            <m:r>
                              <m:rPr>
                                <m:sty m:val="p"/>
                              </m:rPr>
                              <a:rPr lang="en-US" altLang="zh-CN" i="1">
                                <a:latin typeface="Cambria Math" panose="02040503050406030204" pitchFamily="18" charset="0"/>
                              </a:rPr>
                              <m:t>j</m:t>
                            </m:r>
                          </m:sub>
                          <m:sup>
                            <m:r>
                              <m:rPr>
                                <m:sty m:val="p"/>
                              </m:rPr>
                              <a:rPr lang="en-US" altLang="zh-CN" i="1">
                                <a:latin typeface="Cambria Math" panose="02040503050406030204" pitchFamily="18" charset="0"/>
                              </a:rPr>
                              <m:t>i</m:t>
                            </m:r>
                          </m:sup>
                        </m:sSubSup>
                      </m:e>
                    </m:nary>
                    <m:r>
                      <a:rPr lang="en-US" altLang="zh-CN" b="0" i="1" smtClean="0">
                        <a:latin typeface="Cambria Math" panose="02040503050406030204" pitchFamily="18" charset="0"/>
                      </a:rPr>
                      <m:t>=1</m:t>
                    </m:r>
                  </m:oMath>
                </a14:m>
                <a:r>
                  <a:rPr lang="zh-CN" altLang="en-US" dirty="0"/>
                  <a:t>。</a:t>
                </a:r>
              </a:p>
            </p:txBody>
          </p:sp>
        </mc:Choice>
        <mc:Fallback xmlns="">
          <p:sp>
            <p:nvSpPr>
              <p:cNvPr id="5" name="文本框 4">
                <a:extLst>
                  <a:ext uri="{FF2B5EF4-FFF2-40B4-BE49-F238E27FC236}">
                    <a16:creationId xmlns:a16="http://schemas.microsoft.com/office/drawing/2014/main" id="{D0269934-B245-1DAE-BA9D-B7264C338493}"/>
                  </a:ext>
                </a:extLst>
              </p:cNvPr>
              <p:cNvSpPr txBox="1">
                <a:spLocks noRot="1" noChangeAspect="1" noMove="1" noResize="1" noEditPoints="1" noAdjustHandles="1" noChangeArrowheads="1" noChangeShapeType="1" noTextEdit="1"/>
              </p:cNvSpPr>
              <p:nvPr/>
            </p:nvSpPr>
            <p:spPr>
              <a:xfrm>
                <a:off x="1564640" y="2428240"/>
                <a:ext cx="9611360" cy="1536831"/>
              </a:xfrm>
              <a:prstGeom prst="rect">
                <a:avLst/>
              </a:prstGeom>
              <a:blipFill>
                <a:blip r:embed="rId3"/>
                <a:stretch>
                  <a:fillRect l="-571" t="-1984" r="-190" b="-42063"/>
                </a:stretch>
              </a:blipFill>
            </p:spPr>
            <p:txBody>
              <a:bodyPr/>
              <a:lstStyle/>
              <a:p>
                <a:r>
                  <a:rPr lang="zh-CN" altLang="en-US">
                    <a:noFill/>
                  </a:rPr>
                  <a:t> </a:t>
                </a:r>
              </a:p>
            </p:txBody>
          </p:sp>
        </mc:Fallback>
      </mc:AlternateContent>
      <p:pic>
        <p:nvPicPr>
          <p:cNvPr id="13" name="图片 12">
            <a:extLst>
              <a:ext uri="{FF2B5EF4-FFF2-40B4-BE49-F238E27FC236}">
                <a16:creationId xmlns:a16="http://schemas.microsoft.com/office/drawing/2014/main" id="{B39BCED9-3684-B4EF-08C0-DF309B196C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6428" y="4182566"/>
            <a:ext cx="5514975" cy="1228725"/>
          </a:xfrm>
          <a:prstGeom prst="rect">
            <a:avLst/>
          </a:prstGeom>
        </p:spPr>
      </p:pic>
    </p:spTree>
    <p:extLst>
      <p:ext uri="{BB962C8B-B14F-4D97-AF65-F5344CB8AC3E}">
        <p14:creationId xmlns:p14="http://schemas.microsoft.com/office/powerpoint/2010/main" val="4286477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EDD2453-353A-4D89-8BE9-2CC94939FCF9}"/>
              </a:ext>
            </a:extLst>
          </p:cNvPr>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0B47F9F-153B-4AEB-866C-CE2E38D44A0B}"/>
              </a:ext>
            </a:extLst>
          </p:cNvPr>
          <p:cNvSpPr/>
          <p:nvPr/>
        </p:nvSpPr>
        <p:spPr>
          <a:xfrm>
            <a:off x="754066" y="1979904"/>
            <a:ext cx="10683861" cy="4092618"/>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345CFFA-0D16-4851-9FBF-FF721149D4F4}"/>
              </a:ext>
            </a:extLst>
          </p:cNvPr>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smtClean="0"/>
              <a:pPr/>
              <a:t>4</a:t>
            </a:fld>
            <a:endParaRPr lang="zh-CN" altLang="en-US" spc="90" dirty="0"/>
          </a:p>
        </p:txBody>
      </p:sp>
      <p:sp>
        <p:nvSpPr>
          <p:cNvPr id="4" name="文本框 3">
            <a:extLst>
              <a:ext uri="{FF2B5EF4-FFF2-40B4-BE49-F238E27FC236}">
                <a16:creationId xmlns:a16="http://schemas.microsoft.com/office/drawing/2014/main" id="{224EB258-E71B-37BA-01D7-93B263C9F9F7}"/>
              </a:ext>
            </a:extLst>
          </p:cNvPr>
          <p:cNvSpPr txBox="1"/>
          <p:nvPr/>
        </p:nvSpPr>
        <p:spPr>
          <a:xfrm>
            <a:off x="412147" y="800100"/>
            <a:ext cx="1364476" cy="523220"/>
          </a:xfrm>
          <a:prstGeom prst="rect">
            <a:avLst/>
          </a:prstGeom>
          <a:noFill/>
        </p:spPr>
        <p:txBody>
          <a:bodyPr wrap="none" rtlCol="0">
            <a:spAutoFit/>
          </a:bodyPr>
          <a:lstStyle/>
          <a:p>
            <a:r>
              <a:rPr lang="en-US" altLang="zh-CN" sz="2800" dirty="0">
                <a:solidFill>
                  <a:schemeClr val="accent1"/>
                </a:solidFill>
                <a:latin typeface="+mj-ea"/>
                <a:ea typeface="+mj-ea"/>
              </a:rPr>
              <a:t>EQL v2</a:t>
            </a:r>
            <a:endParaRPr lang="zh-CN" altLang="en-US" sz="2800" dirty="0">
              <a:solidFill>
                <a:schemeClr val="accent1"/>
              </a:solidFill>
              <a:latin typeface="+mj-ea"/>
              <a:ea typeface="+mj-ea"/>
            </a:endParaRPr>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24D7C246-2DD6-D2F0-3CAE-885DF376B7B4}"/>
                  </a:ext>
                </a:extLst>
              </p:cNvPr>
              <p:cNvSpPr txBox="1"/>
              <p:nvPr/>
            </p:nvSpPr>
            <p:spPr>
              <a:xfrm>
                <a:off x="2029768" y="2531025"/>
                <a:ext cx="7530791" cy="949042"/>
              </a:xfrm>
              <a:prstGeom prst="rect">
                <a:avLst/>
              </a:prstGeom>
              <a:noFill/>
            </p:spPr>
            <p:txBody>
              <a:bodyPr wrap="square">
                <a:spAutoFit/>
              </a:bodyPr>
              <a:lstStyle/>
              <a:p>
                <a:r>
                  <a:rPr lang="zh-CN" altLang="en-US" dirty="0"/>
                  <a:t>其中 </a:t>
                </a:r>
                <a14:m>
                  <m:oMath xmlns:m="http://schemas.openxmlformats.org/officeDocument/2006/math">
                    <m:sSub>
                      <m:sSubPr>
                        <m:ctrlPr>
                          <a:rPr lang="en-US" altLang="zh-CN" i="1" smtClean="0">
                            <a:latin typeface="Cambria Math" panose="02040503050406030204" pitchFamily="18" charset="0"/>
                          </a:rPr>
                        </m:ctrlPr>
                      </m:sSubPr>
                      <m:e>
                        <m:r>
                          <m:rPr>
                            <m:sty m:val="p"/>
                          </m:rPr>
                          <a:rPr lang="en-US" altLang="zh-CN" i="1">
                            <a:latin typeface="Cambria Math" panose="02040503050406030204" pitchFamily="18" charset="0"/>
                          </a:rPr>
                          <m:t>n</m:t>
                        </m:r>
                      </m:e>
                      <m:sub>
                        <m:r>
                          <m:rPr>
                            <m:sty m:val="p"/>
                          </m:rPr>
                          <a:rPr lang="en-US" altLang="zh-CN" i="1">
                            <a:latin typeface="Cambria Math" panose="02040503050406030204" pitchFamily="18" charset="0"/>
                          </a:rPr>
                          <m:t>j</m:t>
                        </m:r>
                      </m:sub>
                    </m:sSub>
                  </m:oMath>
                </a14:m>
                <a:r>
                  <a:rPr lang="zh-CN" altLang="en-US" dirty="0"/>
                  <a:t>是类别 </a:t>
                </a:r>
                <a:r>
                  <a:rPr lang="en-US" altLang="zh-CN" dirty="0"/>
                  <a:t>j </a:t>
                </a:r>
                <a:r>
                  <a:rPr lang="zh-CN" altLang="en-US" dirty="0"/>
                  <a:t>的实例数，</a:t>
                </a:r>
                <a:r>
                  <a:rPr lang="en-US" altLang="zh-CN" dirty="0"/>
                  <a:t>N </a:t>
                </a:r>
                <a:r>
                  <a:rPr lang="zh-CN" altLang="en-US" dirty="0"/>
                  <a:t>是数据集中的实例总数。该式子表明，如果我们单独考虑每个分类器，则不同分类器的正样本与负样本的比率可能会有很大差异。</a:t>
                </a:r>
              </a:p>
            </p:txBody>
          </p:sp>
        </mc:Choice>
        <mc:Fallback xmlns="">
          <p:sp>
            <p:nvSpPr>
              <p:cNvPr id="5" name="文本框 4">
                <a:extLst>
                  <a:ext uri="{FF2B5EF4-FFF2-40B4-BE49-F238E27FC236}">
                    <a16:creationId xmlns:a16="http://schemas.microsoft.com/office/drawing/2014/main" id="{24D7C246-2DD6-D2F0-3CAE-885DF376B7B4}"/>
                  </a:ext>
                </a:extLst>
              </p:cNvPr>
              <p:cNvSpPr txBox="1">
                <a:spLocks noRot="1" noChangeAspect="1" noMove="1" noResize="1" noEditPoints="1" noAdjustHandles="1" noChangeArrowheads="1" noChangeShapeType="1" noTextEdit="1"/>
              </p:cNvSpPr>
              <p:nvPr/>
            </p:nvSpPr>
            <p:spPr>
              <a:xfrm>
                <a:off x="2029768" y="2531025"/>
                <a:ext cx="7530791" cy="949042"/>
              </a:xfrm>
              <a:prstGeom prst="rect">
                <a:avLst/>
              </a:prstGeom>
              <a:blipFill>
                <a:blip r:embed="rId3"/>
                <a:stretch>
                  <a:fillRect l="-729" t="-3205" r="-648" b="-8974"/>
                </a:stretch>
              </a:blipFill>
            </p:spPr>
            <p:txBody>
              <a:bodyPr/>
              <a:lstStyle/>
              <a:p>
                <a:r>
                  <a:rPr lang="zh-CN" altLang="en-US">
                    <a:noFill/>
                  </a:rPr>
                  <a:t> </a:t>
                </a:r>
              </a:p>
            </p:txBody>
          </p:sp>
        </mc:Fallback>
      </mc:AlternateContent>
      <p:sp>
        <p:nvSpPr>
          <p:cNvPr id="7" name="文本框 6">
            <a:extLst>
              <a:ext uri="{FF2B5EF4-FFF2-40B4-BE49-F238E27FC236}">
                <a16:creationId xmlns:a16="http://schemas.microsoft.com/office/drawing/2014/main" id="{D245593B-AAAB-39BC-58BE-22A3202C6968}"/>
              </a:ext>
            </a:extLst>
          </p:cNvPr>
          <p:cNvSpPr txBox="1"/>
          <p:nvPr/>
        </p:nvSpPr>
        <p:spPr>
          <a:xfrm>
            <a:off x="1378865" y="4165600"/>
            <a:ext cx="2288895" cy="646331"/>
          </a:xfrm>
          <a:prstGeom prst="rect">
            <a:avLst/>
          </a:prstGeom>
          <a:noFill/>
        </p:spPr>
        <p:txBody>
          <a:bodyPr wrap="square" rtlCol="0">
            <a:spAutoFit/>
          </a:bodyPr>
          <a:lstStyle/>
          <a:p>
            <a:r>
              <a:rPr lang="zh-CN" altLang="en-US" dirty="0"/>
              <a:t>数据集中正样本与负样本的期望之比为：</a:t>
            </a:r>
          </a:p>
        </p:txBody>
      </p:sp>
      <p:pic>
        <p:nvPicPr>
          <p:cNvPr id="9" name="图片 8">
            <a:extLst>
              <a:ext uri="{FF2B5EF4-FFF2-40B4-BE49-F238E27FC236}">
                <a16:creationId xmlns:a16="http://schemas.microsoft.com/office/drawing/2014/main" id="{8F61FA16-2D08-D0F0-382C-BD1B463D57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44315" y="3845827"/>
            <a:ext cx="3067050" cy="1285875"/>
          </a:xfrm>
          <a:prstGeom prst="rect">
            <a:avLst/>
          </a:prstGeom>
        </p:spPr>
      </p:pic>
    </p:spTree>
    <p:extLst>
      <p:ext uri="{BB962C8B-B14F-4D97-AF65-F5344CB8AC3E}">
        <p14:creationId xmlns:p14="http://schemas.microsoft.com/office/powerpoint/2010/main" val="2301629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EDD2453-353A-4D89-8BE9-2CC94939FCF9}"/>
              </a:ext>
            </a:extLst>
          </p:cNvPr>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0B47F9F-153B-4AEB-866C-CE2E38D44A0B}"/>
              </a:ext>
            </a:extLst>
          </p:cNvPr>
          <p:cNvSpPr/>
          <p:nvPr/>
        </p:nvSpPr>
        <p:spPr>
          <a:xfrm>
            <a:off x="754066" y="1979904"/>
            <a:ext cx="10683861" cy="4092618"/>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345CFFA-0D16-4851-9FBF-FF721149D4F4}"/>
              </a:ext>
            </a:extLst>
          </p:cNvPr>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smtClean="0"/>
              <a:pPr/>
              <a:t>5</a:t>
            </a:fld>
            <a:endParaRPr lang="zh-CN" altLang="en-US" spc="90" dirty="0"/>
          </a:p>
        </p:txBody>
      </p:sp>
      <p:sp>
        <p:nvSpPr>
          <p:cNvPr id="4" name="文本框 3">
            <a:extLst>
              <a:ext uri="{FF2B5EF4-FFF2-40B4-BE49-F238E27FC236}">
                <a16:creationId xmlns:a16="http://schemas.microsoft.com/office/drawing/2014/main" id="{224EB258-E71B-37BA-01D7-93B263C9F9F7}"/>
              </a:ext>
            </a:extLst>
          </p:cNvPr>
          <p:cNvSpPr txBox="1"/>
          <p:nvPr/>
        </p:nvSpPr>
        <p:spPr>
          <a:xfrm>
            <a:off x="412147" y="800100"/>
            <a:ext cx="4955203" cy="523220"/>
          </a:xfrm>
          <a:prstGeom prst="rect">
            <a:avLst/>
          </a:prstGeom>
          <a:noFill/>
        </p:spPr>
        <p:txBody>
          <a:bodyPr wrap="none" rtlCol="0">
            <a:spAutoFit/>
          </a:bodyPr>
          <a:lstStyle/>
          <a:p>
            <a:r>
              <a:rPr lang="en-US" altLang="zh-CN" sz="2800" dirty="0">
                <a:solidFill>
                  <a:schemeClr val="accent1"/>
                </a:solidFill>
                <a:latin typeface="+mj-ea"/>
                <a:ea typeface="+mj-ea"/>
              </a:rPr>
              <a:t>EQL v2</a:t>
            </a:r>
            <a:r>
              <a:rPr lang="zh-CN" altLang="en-US" sz="2800" dirty="0">
                <a:solidFill>
                  <a:schemeClr val="accent1"/>
                </a:solidFill>
                <a:latin typeface="+mj-ea"/>
                <a:ea typeface="+mj-ea"/>
              </a:rPr>
              <a:t>梯度引导平衡重新加权</a:t>
            </a: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915035A6-D3B6-760B-751C-A264EF5CE7D3}"/>
                  </a:ext>
                </a:extLst>
              </p:cNvPr>
              <p:cNvSpPr txBox="1"/>
              <p:nvPr/>
            </p:nvSpPr>
            <p:spPr>
              <a:xfrm>
                <a:off x="2255520" y="1979904"/>
                <a:ext cx="8260080" cy="1292854"/>
              </a:xfrm>
              <a:prstGeom prst="rect">
                <a:avLst/>
              </a:prstGeom>
              <a:noFill/>
            </p:spPr>
            <p:txBody>
              <a:bodyPr wrap="square" rtlCol="0">
                <a:spAutoFit/>
              </a:bodyPr>
              <a:lstStyle/>
              <a:p>
                <a:r>
                  <a:rPr lang="zh-CN" altLang="en-US" dirty="0"/>
                  <a:t>由于每个样本的影响力不同，因此可能出现大量累计的负梯度反而小于少量的正梯度，故选择梯度统计量作为衡量任务是否处于平衡训练的指标。 </a:t>
                </a:r>
                <a14:m>
                  <m:oMath xmlns:m="http://schemas.openxmlformats.org/officeDocument/2006/math">
                    <m:sSubSup>
                      <m:sSubSupPr>
                        <m:ctrlPr>
                          <a:rPr lang="en-US" altLang="zh-CN" i="1" smtClean="0">
                            <a:latin typeface="Cambria Math" panose="02040503050406030204" pitchFamily="18" charset="0"/>
                          </a:rPr>
                        </m:ctrlPr>
                      </m:sSubSupPr>
                      <m:e>
                        <m:r>
                          <m:rPr>
                            <m:sty m:val="p"/>
                          </m:rPr>
                          <a:rPr lang="en-US" altLang="zh-CN" i="1">
                            <a:latin typeface="Cambria Math" panose="02040503050406030204" pitchFamily="18" charset="0"/>
                          </a:rPr>
                          <m:t>p</m:t>
                        </m:r>
                      </m:e>
                      <m:sub>
                        <m:r>
                          <m:rPr>
                            <m:sty m:val="p"/>
                          </m:rPr>
                          <a:rPr lang="en-US" altLang="zh-CN" i="1">
                            <a:latin typeface="Cambria Math" panose="02040503050406030204" pitchFamily="18" charset="0"/>
                          </a:rPr>
                          <m:t>j</m:t>
                        </m:r>
                      </m:sub>
                      <m:sup>
                        <m:r>
                          <m:rPr>
                            <m:sty m:val="p"/>
                          </m:rPr>
                          <a:rPr lang="en-US" altLang="zh-CN" i="1">
                            <a:latin typeface="Cambria Math" panose="02040503050406030204" pitchFamily="18" charset="0"/>
                          </a:rPr>
                          <m:t>i</m:t>
                        </m:r>
                      </m:sup>
                    </m:sSubSup>
                  </m:oMath>
                </a14:m>
                <a:r>
                  <a:rPr lang="zh-CN" altLang="en-US" dirty="0"/>
                  <a:t>是第 </a:t>
                </a:r>
                <a:r>
                  <a:rPr lang="en-US" altLang="zh-CN" dirty="0"/>
                  <a:t>i </a:t>
                </a:r>
                <a:r>
                  <a:rPr lang="zh-CN" altLang="en-US" dirty="0"/>
                  <a:t>个实例的类别 </a:t>
                </a:r>
                <a:r>
                  <a:rPr lang="en-US" altLang="zh-CN" dirty="0"/>
                  <a:t>j </a:t>
                </a:r>
                <a:r>
                  <a:rPr lang="zh-CN" altLang="en-US" dirty="0"/>
                  <a:t>的估计概率。每个分类器的输出</a:t>
                </a:r>
                <a14:m>
                  <m:oMath xmlns:m="http://schemas.openxmlformats.org/officeDocument/2006/math">
                    <m:sSub>
                      <m:sSubPr>
                        <m:ctrlPr>
                          <a:rPr lang="en-US" altLang="zh-CN" i="1" smtClean="0">
                            <a:latin typeface="Cambria Math" panose="02040503050406030204" pitchFamily="18" charset="0"/>
                          </a:rPr>
                        </m:ctrlPr>
                      </m:sSubPr>
                      <m:e>
                        <m:r>
                          <m:rPr>
                            <m:sty m:val="p"/>
                          </m:rPr>
                          <a:rPr lang="en-US" altLang="zh-CN" i="1">
                            <a:latin typeface="Cambria Math" panose="02040503050406030204" pitchFamily="18" charset="0"/>
                          </a:rPr>
                          <m:t>z</m:t>
                        </m:r>
                      </m:e>
                      <m:sub>
                        <m:r>
                          <m:rPr>
                            <m:sty m:val="p"/>
                          </m:rPr>
                          <a:rPr lang="en-US" altLang="zh-CN" i="1">
                            <a:latin typeface="Cambria Math" panose="02040503050406030204" pitchFamily="18" charset="0"/>
                          </a:rPr>
                          <m:t>j</m:t>
                        </m:r>
                      </m:sub>
                    </m:sSub>
                  </m:oMath>
                </a14:m>
                <a:r>
                  <a:rPr lang="zh-CN" altLang="en-US" dirty="0"/>
                  <a:t>相对于损失</a:t>
                </a:r>
                <a:r>
                  <a:rPr lang="zh-CN" altLang="en-US" dirty="0">
                    <a:latin typeface="Monotype Corsiva" panose="03010101010201010101" pitchFamily="66" charset="0"/>
                  </a:rPr>
                  <a:t> </a:t>
                </a:r>
                <a:r>
                  <a:rPr lang="en-US" altLang="zh-CN" dirty="0">
                    <a:latin typeface="Monotype Corsiva" panose="03010101010201010101" pitchFamily="66" charset="0"/>
                  </a:rPr>
                  <a:t>L </a:t>
                </a:r>
                <a:r>
                  <a:rPr lang="zh-CN" altLang="en-US" dirty="0"/>
                  <a:t>的正梯度和负梯度表示为</a:t>
                </a:r>
              </a:p>
            </p:txBody>
          </p:sp>
        </mc:Choice>
        <mc:Fallback xmlns="">
          <p:sp>
            <p:nvSpPr>
              <p:cNvPr id="3" name="文本框 2">
                <a:extLst>
                  <a:ext uri="{FF2B5EF4-FFF2-40B4-BE49-F238E27FC236}">
                    <a16:creationId xmlns:a16="http://schemas.microsoft.com/office/drawing/2014/main" id="{915035A6-D3B6-760B-751C-A264EF5CE7D3}"/>
                  </a:ext>
                </a:extLst>
              </p:cNvPr>
              <p:cNvSpPr txBox="1">
                <a:spLocks noRot="1" noChangeAspect="1" noMove="1" noResize="1" noEditPoints="1" noAdjustHandles="1" noChangeArrowheads="1" noChangeShapeType="1" noTextEdit="1"/>
              </p:cNvSpPr>
              <p:nvPr/>
            </p:nvSpPr>
            <p:spPr>
              <a:xfrm>
                <a:off x="2255520" y="1979904"/>
                <a:ext cx="8260080" cy="1292854"/>
              </a:xfrm>
              <a:prstGeom prst="rect">
                <a:avLst/>
              </a:prstGeom>
              <a:blipFill>
                <a:blip r:embed="rId3"/>
                <a:stretch>
                  <a:fillRect l="-590" t="-2830" b="-6132"/>
                </a:stretch>
              </a:blipFill>
            </p:spPr>
            <p:txBody>
              <a:bodyPr/>
              <a:lstStyle/>
              <a:p>
                <a:r>
                  <a:rPr lang="zh-CN" altLang="en-US">
                    <a:noFill/>
                  </a:rPr>
                  <a:t> </a:t>
                </a:r>
              </a:p>
            </p:txBody>
          </p:sp>
        </mc:Fallback>
      </mc:AlternateContent>
      <p:pic>
        <p:nvPicPr>
          <p:cNvPr id="7" name="图片 6">
            <a:extLst>
              <a:ext uri="{FF2B5EF4-FFF2-40B4-BE49-F238E27FC236}">
                <a16:creationId xmlns:a16="http://schemas.microsoft.com/office/drawing/2014/main" id="{0F20B453-F69E-84F2-5EBB-7766244C3B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00471" y="3429000"/>
            <a:ext cx="4591050" cy="2066925"/>
          </a:xfrm>
          <a:prstGeom prst="rect">
            <a:avLst/>
          </a:prstGeom>
        </p:spPr>
      </p:pic>
    </p:spTree>
    <p:extLst>
      <p:ext uri="{BB962C8B-B14F-4D97-AF65-F5344CB8AC3E}">
        <p14:creationId xmlns:p14="http://schemas.microsoft.com/office/powerpoint/2010/main" val="585705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EDD2453-353A-4D89-8BE9-2CC94939FCF9}"/>
              </a:ext>
            </a:extLst>
          </p:cNvPr>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0B47F9F-153B-4AEB-866C-CE2E38D44A0B}"/>
              </a:ext>
            </a:extLst>
          </p:cNvPr>
          <p:cNvSpPr/>
          <p:nvPr/>
        </p:nvSpPr>
        <p:spPr>
          <a:xfrm>
            <a:off x="754066" y="1979904"/>
            <a:ext cx="10683861" cy="4092618"/>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345CFFA-0D16-4851-9FBF-FF721149D4F4}"/>
              </a:ext>
            </a:extLst>
          </p:cNvPr>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smtClean="0"/>
              <a:pPr/>
              <a:t>6</a:t>
            </a:fld>
            <a:endParaRPr lang="zh-CN" altLang="en-US" spc="90" dirty="0"/>
          </a:p>
        </p:txBody>
      </p:sp>
      <p:sp>
        <p:nvSpPr>
          <p:cNvPr id="4" name="文本框 3">
            <a:extLst>
              <a:ext uri="{FF2B5EF4-FFF2-40B4-BE49-F238E27FC236}">
                <a16:creationId xmlns:a16="http://schemas.microsoft.com/office/drawing/2014/main" id="{224EB258-E71B-37BA-01D7-93B263C9F9F7}"/>
              </a:ext>
            </a:extLst>
          </p:cNvPr>
          <p:cNvSpPr txBox="1"/>
          <p:nvPr/>
        </p:nvSpPr>
        <p:spPr>
          <a:xfrm>
            <a:off x="412147" y="800100"/>
            <a:ext cx="4955203" cy="523220"/>
          </a:xfrm>
          <a:prstGeom prst="rect">
            <a:avLst/>
          </a:prstGeom>
          <a:noFill/>
        </p:spPr>
        <p:txBody>
          <a:bodyPr wrap="none" rtlCol="0">
            <a:spAutoFit/>
          </a:bodyPr>
          <a:lstStyle/>
          <a:p>
            <a:r>
              <a:rPr lang="en-US" altLang="zh-CN" sz="2800" dirty="0">
                <a:solidFill>
                  <a:schemeClr val="accent1"/>
                </a:solidFill>
                <a:latin typeface="+mj-ea"/>
                <a:ea typeface="+mj-ea"/>
              </a:rPr>
              <a:t>EQL v2</a:t>
            </a:r>
            <a:r>
              <a:rPr lang="zh-CN" altLang="en-US" sz="2800" dirty="0">
                <a:solidFill>
                  <a:schemeClr val="accent1"/>
                </a:solidFill>
                <a:latin typeface="+mj-ea"/>
                <a:ea typeface="+mj-ea"/>
              </a:rPr>
              <a:t>梯度引导平衡重新加权</a:t>
            </a:r>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600FAF5B-3ED6-C416-E2DE-8D5A9288724B}"/>
                  </a:ext>
                </a:extLst>
              </p:cNvPr>
              <p:cNvSpPr txBox="1"/>
              <p:nvPr/>
            </p:nvSpPr>
            <p:spPr>
              <a:xfrm>
                <a:off x="2621280" y="2470835"/>
                <a:ext cx="6096000" cy="1074590"/>
              </a:xfrm>
              <a:prstGeom prst="rect">
                <a:avLst/>
              </a:prstGeom>
              <a:noFill/>
            </p:spPr>
            <p:txBody>
              <a:bodyPr wrap="square">
                <a:spAutoFit/>
              </a:bodyPr>
              <a:lstStyle/>
              <a:p>
                <a14:m>
                  <m:oMath xmlns:m="http://schemas.openxmlformats.org/officeDocument/2006/math">
                    <m:sSubSup>
                      <m:sSubSupPr>
                        <m:ctrlPr>
                          <a:rPr lang="en-US" altLang="zh-CN" i="1" smtClean="0">
                            <a:latin typeface="Cambria Math" panose="02040503050406030204" pitchFamily="18" charset="0"/>
                          </a:rPr>
                        </m:ctrlPr>
                      </m:sSubSupPr>
                      <m:e>
                        <m:r>
                          <a:rPr lang="en-US" altLang="zh-CN" b="0" i="1" smtClean="0">
                            <a:latin typeface="Cambria Math" panose="02040503050406030204" pitchFamily="18" charset="0"/>
                          </a:rPr>
                          <m:t>𝑔</m:t>
                        </m:r>
                      </m:e>
                      <m:sub>
                        <m:r>
                          <a:rPr lang="en-US" altLang="zh-CN" b="0" i="1" smtClean="0">
                            <a:latin typeface="Cambria Math" panose="02040503050406030204" pitchFamily="18" charset="0"/>
                          </a:rPr>
                          <m:t>𝑗</m:t>
                        </m:r>
                      </m:sub>
                      <m:sup>
                        <m:r>
                          <a:rPr lang="en-US" altLang="zh-CN" b="0" i="1" smtClean="0">
                            <a:latin typeface="Cambria Math" panose="02040503050406030204" pitchFamily="18" charset="0"/>
                          </a:rPr>
                          <m:t>(</m:t>
                        </m:r>
                        <m:r>
                          <a:rPr lang="en-US" altLang="zh-CN" b="0" i="1" smtClean="0">
                            <a:latin typeface="Cambria Math" panose="02040503050406030204" pitchFamily="18" charset="0"/>
                          </a:rPr>
                          <m:t>𝑡</m:t>
                        </m:r>
                        <m:r>
                          <a:rPr lang="en-US" altLang="zh-CN" b="0" i="1" smtClean="0">
                            <a:latin typeface="Cambria Math" panose="02040503050406030204" pitchFamily="18" charset="0"/>
                          </a:rPr>
                          <m:t>)</m:t>
                        </m:r>
                      </m:sup>
                    </m:sSubSup>
                  </m:oMath>
                </a14:m>
                <a:r>
                  <a:rPr lang="zh-CN" altLang="en-US" dirty="0"/>
                  <a:t>为任务 </a:t>
                </a:r>
                <a:r>
                  <a:rPr lang="en-US" altLang="zh-CN" dirty="0"/>
                  <a:t>j </a:t>
                </a:r>
                <a:r>
                  <a:rPr lang="zh-CN" altLang="en-US" dirty="0"/>
                  <a:t>迭代 </a:t>
                </a:r>
                <a:r>
                  <a:rPr lang="en-US" altLang="zh-CN" dirty="0"/>
                  <a:t>t</a:t>
                </a:r>
                <a:r>
                  <a:rPr lang="zh-CN" altLang="en-US" dirty="0"/>
                  <a:t>次后累积的正梯度与负梯度的比率。那么本次迭代中正梯度 </a:t>
                </a:r>
                <a14:m>
                  <m:oMath xmlns:m="http://schemas.openxmlformats.org/officeDocument/2006/math">
                    <m:sSubSup>
                      <m:sSubSupPr>
                        <m:ctrlPr>
                          <a:rPr lang="en-US" altLang="zh-CN" i="1" smtClean="0">
                            <a:latin typeface="Cambria Math" panose="02040503050406030204" pitchFamily="18" charset="0"/>
                          </a:rPr>
                        </m:ctrlPr>
                      </m:sSubSupPr>
                      <m:e>
                        <m:r>
                          <a:rPr lang="en-US" altLang="zh-CN" b="0" i="1" smtClean="0">
                            <a:latin typeface="Cambria Math" panose="02040503050406030204" pitchFamily="18" charset="0"/>
                          </a:rPr>
                          <m:t>𝑞</m:t>
                        </m:r>
                      </m:e>
                      <m:sub>
                        <m:r>
                          <a:rPr lang="en-US" altLang="zh-CN" b="0" i="1" smtClean="0">
                            <a:latin typeface="Cambria Math" panose="02040503050406030204" pitchFamily="18" charset="0"/>
                          </a:rPr>
                          <m:t>𝑗</m:t>
                        </m:r>
                      </m:sub>
                      <m:sup>
                        <m:r>
                          <a:rPr lang="en-US" altLang="zh-CN" b="0" i="1" smtClean="0">
                            <a:latin typeface="Cambria Math" panose="02040503050406030204" pitchFamily="18" charset="0"/>
                          </a:rPr>
                          <m:t>𝑡</m:t>
                        </m:r>
                      </m:sup>
                    </m:sSubSup>
                  </m:oMath>
                </a14:m>
                <a:r>
                  <a:rPr lang="en-US" altLang="zh-CN" dirty="0"/>
                  <a:t> </a:t>
                </a:r>
                <a:r>
                  <a:rPr lang="zh-CN" altLang="en-US" dirty="0"/>
                  <a:t>和负梯度 </a:t>
                </a:r>
                <a14:m>
                  <m:oMath xmlns:m="http://schemas.openxmlformats.org/officeDocument/2006/math">
                    <m:sSubSup>
                      <m:sSubSupPr>
                        <m:ctrlPr>
                          <a:rPr lang="en-US" altLang="zh-CN" i="1" smtClean="0">
                            <a:latin typeface="Cambria Math" panose="02040503050406030204" pitchFamily="18" charset="0"/>
                          </a:rPr>
                        </m:ctrlPr>
                      </m:sSubSupPr>
                      <m:e>
                        <m:r>
                          <a:rPr lang="en-US" altLang="zh-CN" b="0" i="1" smtClean="0">
                            <a:latin typeface="Cambria Math" panose="02040503050406030204" pitchFamily="18" charset="0"/>
                          </a:rPr>
                          <m:t>𝑟</m:t>
                        </m:r>
                      </m:e>
                      <m:sub>
                        <m:r>
                          <a:rPr lang="en-US" altLang="zh-CN" b="0" i="1" smtClean="0">
                            <a:latin typeface="Cambria Math" panose="02040503050406030204" pitchFamily="18" charset="0"/>
                          </a:rPr>
                          <m:t>𝑗</m:t>
                        </m:r>
                      </m:sub>
                      <m:sup>
                        <m:r>
                          <a:rPr lang="en-US" altLang="zh-CN" b="0" i="1" smtClean="0">
                            <a:latin typeface="Cambria Math" panose="02040503050406030204" pitchFamily="18" charset="0"/>
                          </a:rPr>
                          <m:t>𝑡</m:t>
                        </m:r>
                      </m:sup>
                    </m:sSubSup>
                  </m:oMath>
                </a14:m>
                <a:r>
                  <a:rPr lang="zh-CN" altLang="en-US" dirty="0"/>
                  <a:t>的权重可以计算得到，</a:t>
                </a:r>
                <a:r>
                  <a:rPr lang="en-US" altLang="zh-CN" dirty="0"/>
                  <a:t> f(·)</a:t>
                </a:r>
                <a:r>
                  <a:rPr lang="zh-CN" altLang="en-US" dirty="0"/>
                  <a:t>是映射函数</a:t>
                </a:r>
              </a:p>
            </p:txBody>
          </p:sp>
        </mc:Choice>
        <mc:Fallback xmlns="">
          <p:sp>
            <p:nvSpPr>
              <p:cNvPr id="5" name="文本框 4">
                <a:extLst>
                  <a:ext uri="{FF2B5EF4-FFF2-40B4-BE49-F238E27FC236}">
                    <a16:creationId xmlns:a16="http://schemas.microsoft.com/office/drawing/2014/main" id="{600FAF5B-3ED6-C416-E2DE-8D5A9288724B}"/>
                  </a:ext>
                </a:extLst>
              </p:cNvPr>
              <p:cNvSpPr txBox="1">
                <a:spLocks noRot="1" noChangeAspect="1" noMove="1" noResize="1" noEditPoints="1" noAdjustHandles="1" noChangeArrowheads="1" noChangeShapeType="1" noTextEdit="1"/>
              </p:cNvSpPr>
              <p:nvPr/>
            </p:nvSpPr>
            <p:spPr>
              <a:xfrm>
                <a:off x="2621280" y="2470835"/>
                <a:ext cx="6096000" cy="1074590"/>
              </a:xfrm>
              <a:prstGeom prst="rect">
                <a:avLst/>
              </a:prstGeom>
              <a:blipFill>
                <a:blip r:embed="rId3"/>
                <a:stretch>
                  <a:fillRect l="-800" r="-700" b="-7345"/>
                </a:stretch>
              </a:blipFill>
            </p:spPr>
            <p:txBody>
              <a:bodyPr/>
              <a:lstStyle/>
              <a:p>
                <a:r>
                  <a:rPr lang="zh-CN" altLang="en-US">
                    <a:noFill/>
                  </a:rPr>
                  <a:t> </a:t>
                </a:r>
              </a:p>
            </p:txBody>
          </p:sp>
        </mc:Fallback>
      </mc:AlternateContent>
      <p:pic>
        <p:nvPicPr>
          <p:cNvPr id="8" name="图片 7">
            <a:extLst>
              <a:ext uri="{FF2B5EF4-FFF2-40B4-BE49-F238E27FC236}">
                <a16:creationId xmlns:a16="http://schemas.microsoft.com/office/drawing/2014/main" id="{8C73E274-0E0D-1EC3-DA1F-778B298777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21280" y="3854355"/>
            <a:ext cx="5648325" cy="714375"/>
          </a:xfrm>
          <a:prstGeom prst="rect">
            <a:avLst/>
          </a:prstGeom>
        </p:spPr>
      </p:pic>
      <p:pic>
        <p:nvPicPr>
          <p:cNvPr id="12" name="图片 11">
            <a:extLst>
              <a:ext uri="{FF2B5EF4-FFF2-40B4-BE49-F238E27FC236}">
                <a16:creationId xmlns:a16="http://schemas.microsoft.com/office/drawing/2014/main" id="{26CCD958-C289-7074-ACFA-0B2FFC0731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59555" y="4758651"/>
            <a:ext cx="3219450" cy="1123950"/>
          </a:xfrm>
          <a:prstGeom prst="rect">
            <a:avLst/>
          </a:prstGeom>
        </p:spPr>
      </p:pic>
    </p:spTree>
    <p:extLst>
      <p:ext uri="{BB962C8B-B14F-4D97-AF65-F5344CB8AC3E}">
        <p14:creationId xmlns:p14="http://schemas.microsoft.com/office/powerpoint/2010/main" val="4270260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EDD2453-353A-4D89-8BE9-2CC94939FCF9}"/>
              </a:ext>
            </a:extLst>
          </p:cNvPr>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0B47F9F-153B-4AEB-866C-CE2E38D44A0B}"/>
              </a:ext>
            </a:extLst>
          </p:cNvPr>
          <p:cNvSpPr/>
          <p:nvPr/>
        </p:nvSpPr>
        <p:spPr>
          <a:xfrm>
            <a:off x="754066" y="1979904"/>
            <a:ext cx="10683861" cy="4092618"/>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345CFFA-0D16-4851-9FBF-FF721149D4F4}"/>
              </a:ext>
            </a:extLst>
          </p:cNvPr>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smtClean="0"/>
              <a:pPr/>
              <a:t>7</a:t>
            </a:fld>
            <a:endParaRPr lang="zh-CN" altLang="en-US" spc="90" dirty="0"/>
          </a:p>
        </p:txBody>
      </p:sp>
      <p:sp>
        <p:nvSpPr>
          <p:cNvPr id="4" name="文本框 3">
            <a:extLst>
              <a:ext uri="{FF2B5EF4-FFF2-40B4-BE49-F238E27FC236}">
                <a16:creationId xmlns:a16="http://schemas.microsoft.com/office/drawing/2014/main" id="{224EB258-E71B-37BA-01D7-93B263C9F9F7}"/>
              </a:ext>
            </a:extLst>
          </p:cNvPr>
          <p:cNvSpPr txBox="1"/>
          <p:nvPr/>
        </p:nvSpPr>
        <p:spPr>
          <a:xfrm>
            <a:off x="412147" y="800100"/>
            <a:ext cx="4955203" cy="523220"/>
          </a:xfrm>
          <a:prstGeom prst="rect">
            <a:avLst/>
          </a:prstGeom>
          <a:noFill/>
        </p:spPr>
        <p:txBody>
          <a:bodyPr wrap="none" rtlCol="0">
            <a:spAutoFit/>
          </a:bodyPr>
          <a:lstStyle/>
          <a:p>
            <a:r>
              <a:rPr lang="en-US" altLang="zh-CN" sz="2800" dirty="0">
                <a:solidFill>
                  <a:schemeClr val="accent1"/>
                </a:solidFill>
                <a:latin typeface="+mj-ea"/>
                <a:ea typeface="+mj-ea"/>
              </a:rPr>
              <a:t>EQL v2</a:t>
            </a:r>
            <a:r>
              <a:rPr lang="zh-CN" altLang="en-US" sz="2800" dirty="0">
                <a:solidFill>
                  <a:schemeClr val="accent1"/>
                </a:solidFill>
                <a:latin typeface="+mj-ea"/>
                <a:ea typeface="+mj-ea"/>
              </a:rPr>
              <a:t>梯度引导平衡重新加权</a:t>
            </a:r>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600FAF5B-3ED6-C416-E2DE-8D5A9288724B}"/>
                  </a:ext>
                </a:extLst>
              </p:cNvPr>
              <p:cNvSpPr txBox="1"/>
              <p:nvPr/>
            </p:nvSpPr>
            <p:spPr>
              <a:xfrm>
                <a:off x="1016000" y="2280262"/>
                <a:ext cx="5618480" cy="690702"/>
              </a:xfrm>
              <a:prstGeom prst="rect">
                <a:avLst/>
              </a:prstGeom>
              <a:noFill/>
            </p:spPr>
            <p:txBody>
              <a:bodyPr wrap="square">
                <a:spAutoFit/>
              </a:bodyPr>
              <a:lstStyle/>
              <a:p>
                <a:r>
                  <a:rPr lang="zh-CN" altLang="en-US" dirty="0"/>
                  <a:t>根据计算得到的正梯度 </a:t>
                </a:r>
                <a14:m>
                  <m:oMath xmlns:m="http://schemas.openxmlformats.org/officeDocument/2006/math">
                    <m:sSubSup>
                      <m:sSubSupPr>
                        <m:ctrlPr>
                          <a:rPr lang="en-US" altLang="zh-CN" i="1" smtClean="0">
                            <a:latin typeface="Cambria Math" panose="02040503050406030204" pitchFamily="18" charset="0"/>
                          </a:rPr>
                        </m:ctrlPr>
                      </m:sSubSupPr>
                      <m:e>
                        <m:r>
                          <a:rPr lang="en-US" altLang="zh-CN" b="0" i="1" smtClean="0">
                            <a:latin typeface="Cambria Math" panose="02040503050406030204" pitchFamily="18" charset="0"/>
                          </a:rPr>
                          <m:t>𝑞</m:t>
                        </m:r>
                      </m:e>
                      <m:sub>
                        <m:r>
                          <a:rPr lang="en-US" altLang="zh-CN" b="0" i="1" smtClean="0">
                            <a:latin typeface="Cambria Math" panose="02040503050406030204" pitchFamily="18" charset="0"/>
                          </a:rPr>
                          <m:t>𝑗</m:t>
                        </m:r>
                      </m:sub>
                      <m:sup>
                        <m:r>
                          <a:rPr lang="en-US" altLang="zh-CN" b="0" i="1" smtClean="0">
                            <a:latin typeface="Cambria Math" panose="02040503050406030204" pitchFamily="18" charset="0"/>
                          </a:rPr>
                          <m:t>𝑡</m:t>
                        </m:r>
                      </m:sup>
                    </m:sSubSup>
                  </m:oMath>
                </a14:m>
                <a:r>
                  <a:rPr lang="en-US" altLang="zh-CN" dirty="0"/>
                  <a:t> </a:t>
                </a:r>
                <a:r>
                  <a:rPr lang="zh-CN" altLang="en-US" dirty="0"/>
                  <a:t>和负梯度 </a:t>
                </a:r>
                <a14:m>
                  <m:oMath xmlns:m="http://schemas.openxmlformats.org/officeDocument/2006/math">
                    <m:sSubSup>
                      <m:sSubSupPr>
                        <m:ctrlPr>
                          <a:rPr lang="en-US" altLang="zh-CN" i="1" smtClean="0">
                            <a:latin typeface="Cambria Math" panose="02040503050406030204" pitchFamily="18" charset="0"/>
                          </a:rPr>
                        </m:ctrlPr>
                      </m:sSubSupPr>
                      <m:e>
                        <m:r>
                          <a:rPr lang="en-US" altLang="zh-CN" b="0" i="1" smtClean="0">
                            <a:latin typeface="Cambria Math" panose="02040503050406030204" pitchFamily="18" charset="0"/>
                          </a:rPr>
                          <m:t>𝑟</m:t>
                        </m:r>
                      </m:e>
                      <m:sub>
                        <m:r>
                          <a:rPr lang="en-US" altLang="zh-CN" b="0" i="1" smtClean="0">
                            <a:latin typeface="Cambria Math" panose="02040503050406030204" pitchFamily="18" charset="0"/>
                          </a:rPr>
                          <m:t>𝑗</m:t>
                        </m:r>
                      </m:sub>
                      <m:sup>
                        <m:r>
                          <a:rPr lang="en-US" altLang="zh-CN" b="0" i="1" smtClean="0">
                            <a:latin typeface="Cambria Math" panose="02040503050406030204" pitchFamily="18" charset="0"/>
                          </a:rPr>
                          <m:t>𝑡</m:t>
                        </m:r>
                      </m:sup>
                    </m:sSubSup>
                  </m:oMath>
                </a14:m>
                <a:r>
                  <a:rPr lang="zh-CN" altLang="en-US" dirty="0"/>
                  <a:t>的权重代回本次迭代的正负梯度之中，得到重新加权后的梯度</a:t>
                </a:r>
              </a:p>
            </p:txBody>
          </p:sp>
        </mc:Choice>
        <mc:Fallback xmlns="">
          <p:sp>
            <p:nvSpPr>
              <p:cNvPr id="5" name="文本框 4">
                <a:extLst>
                  <a:ext uri="{FF2B5EF4-FFF2-40B4-BE49-F238E27FC236}">
                    <a16:creationId xmlns:a16="http://schemas.microsoft.com/office/drawing/2014/main" id="{600FAF5B-3ED6-C416-E2DE-8D5A9288724B}"/>
                  </a:ext>
                </a:extLst>
              </p:cNvPr>
              <p:cNvSpPr txBox="1">
                <a:spLocks noRot="1" noChangeAspect="1" noMove="1" noResize="1" noEditPoints="1" noAdjustHandles="1" noChangeArrowheads="1" noChangeShapeType="1" noTextEdit="1"/>
              </p:cNvSpPr>
              <p:nvPr/>
            </p:nvSpPr>
            <p:spPr>
              <a:xfrm>
                <a:off x="1016000" y="2280262"/>
                <a:ext cx="5618480" cy="690702"/>
              </a:xfrm>
              <a:prstGeom prst="rect">
                <a:avLst/>
              </a:prstGeom>
              <a:blipFill>
                <a:blip r:embed="rId3"/>
                <a:stretch>
                  <a:fillRect l="-977" t="-2655" r="-977" b="-13274"/>
                </a:stretch>
              </a:blipFill>
            </p:spPr>
            <p:txBody>
              <a:bodyPr/>
              <a:lstStyle/>
              <a:p>
                <a:r>
                  <a:rPr lang="zh-CN" altLang="en-US">
                    <a:noFill/>
                  </a:rPr>
                  <a:t> </a:t>
                </a:r>
              </a:p>
            </p:txBody>
          </p:sp>
        </mc:Fallback>
      </mc:AlternateContent>
      <p:pic>
        <p:nvPicPr>
          <p:cNvPr id="7" name="图片 6">
            <a:extLst>
              <a:ext uri="{FF2B5EF4-FFF2-40B4-BE49-F238E27FC236}">
                <a16:creationId xmlns:a16="http://schemas.microsoft.com/office/drawing/2014/main" id="{6872BE35-BB96-3F51-E4E6-B05F00C212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7147" y="3336724"/>
            <a:ext cx="4619625" cy="1704975"/>
          </a:xfrm>
          <a:prstGeom prst="rect">
            <a:avLst/>
          </a:prstGeom>
        </p:spPr>
      </p:pic>
      <p:sp>
        <p:nvSpPr>
          <p:cNvPr id="10" name="文本框 9">
            <a:extLst>
              <a:ext uri="{FF2B5EF4-FFF2-40B4-BE49-F238E27FC236}">
                <a16:creationId xmlns:a16="http://schemas.microsoft.com/office/drawing/2014/main" id="{EDD69596-2F55-F2E5-EDFC-E5D65D632C37}"/>
              </a:ext>
            </a:extLst>
          </p:cNvPr>
          <p:cNvSpPr txBox="1"/>
          <p:nvPr/>
        </p:nvSpPr>
        <p:spPr>
          <a:xfrm>
            <a:off x="7134850" y="2324633"/>
            <a:ext cx="3586480" cy="646331"/>
          </a:xfrm>
          <a:prstGeom prst="rect">
            <a:avLst/>
          </a:prstGeom>
          <a:noFill/>
        </p:spPr>
        <p:txBody>
          <a:bodyPr wrap="square">
            <a:spAutoFit/>
          </a:bodyPr>
          <a:lstStyle/>
          <a:p>
            <a:r>
              <a:rPr lang="zh-CN" altLang="en-US" dirty="0"/>
              <a:t>下一次迭代 t + 1 累积的正梯度与负梯度的比率</a:t>
            </a:r>
          </a:p>
        </p:txBody>
      </p:sp>
      <p:pic>
        <p:nvPicPr>
          <p:cNvPr id="13" name="图片 12">
            <a:extLst>
              <a:ext uri="{FF2B5EF4-FFF2-40B4-BE49-F238E27FC236}">
                <a16:creationId xmlns:a16="http://schemas.microsoft.com/office/drawing/2014/main" id="{6179ED24-564C-DA40-E5A8-025941BAA7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34850" y="3541511"/>
            <a:ext cx="4105275" cy="1295400"/>
          </a:xfrm>
          <a:prstGeom prst="rect">
            <a:avLst/>
          </a:prstGeom>
        </p:spPr>
      </p:pic>
    </p:spTree>
    <p:extLst>
      <p:ext uri="{BB962C8B-B14F-4D97-AF65-F5344CB8AC3E}">
        <p14:creationId xmlns:p14="http://schemas.microsoft.com/office/powerpoint/2010/main" val="2177218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EDD2453-353A-4D89-8BE9-2CC94939FCF9}"/>
              </a:ext>
            </a:extLst>
          </p:cNvPr>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0B47F9F-153B-4AEB-866C-CE2E38D44A0B}"/>
              </a:ext>
            </a:extLst>
          </p:cNvPr>
          <p:cNvSpPr/>
          <p:nvPr/>
        </p:nvSpPr>
        <p:spPr>
          <a:xfrm>
            <a:off x="754066" y="1979904"/>
            <a:ext cx="10683861" cy="4092618"/>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μ</a:t>
            </a:r>
            <a:r>
              <a:rPr lang="zh-CN" altLang="en-US"/>
              <a:t>表示我们认为足够高的梯度比的值，因此降低其值会显着降低精度。最好为其选择较高的值，例如 </a:t>
            </a:r>
            <a:r>
              <a:rPr lang="en-US" altLang="zh-CN"/>
              <a:t>0.8</a:t>
            </a:r>
            <a:r>
              <a:rPr lang="zh-CN" altLang="en-US"/>
              <a:t>、</a:t>
            </a:r>
            <a:r>
              <a:rPr lang="en-US" altLang="zh-CN"/>
              <a:t>0.9</a:t>
            </a:r>
            <a:r>
              <a:rPr lang="zh-CN" altLang="en-US"/>
              <a:t>。当</a:t>
            </a:r>
            <a:r>
              <a:rPr lang="en-US" altLang="zh-CN"/>
              <a:t>μ</a:t>
            </a:r>
            <a:r>
              <a:rPr lang="zh-CN" altLang="en-US"/>
              <a:t>在合理范围内时，</a:t>
            </a:r>
            <a:r>
              <a:rPr lang="en-US" altLang="zh-CN"/>
              <a:t>γ</a:t>
            </a:r>
            <a:r>
              <a:rPr lang="zh-CN" altLang="en-US"/>
              <a:t>更加稳健</a:t>
            </a:r>
            <a:endParaRPr lang="zh-CN" altLang="en-US" dirty="0"/>
          </a:p>
        </p:txBody>
      </p:sp>
      <p:sp>
        <p:nvSpPr>
          <p:cNvPr id="2" name="灯片编号占位符 1">
            <a:extLst>
              <a:ext uri="{FF2B5EF4-FFF2-40B4-BE49-F238E27FC236}">
                <a16:creationId xmlns:a16="http://schemas.microsoft.com/office/drawing/2014/main" id="{9345CFFA-0D16-4851-9FBF-FF721149D4F4}"/>
              </a:ext>
            </a:extLst>
          </p:cNvPr>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smtClean="0"/>
              <a:pPr/>
              <a:t>8</a:t>
            </a:fld>
            <a:endParaRPr lang="zh-CN" altLang="en-US" spc="90" dirty="0"/>
          </a:p>
        </p:txBody>
      </p:sp>
      <p:sp>
        <p:nvSpPr>
          <p:cNvPr id="4" name="文本框 3">
            <a:extLst>
              <a:ext uri="{FF2B5EF4-FFF2-40B4-BE49-F238E27FC236}">
                <a16:creationId xmlns:a16="http://schemas.microsoft.com/office/drawing/2014/main" id="{224EB258-E71B-37BA-01D7-93B263C9F9F7}"/>
              </a:ext>
            </a:extLst>
          </p:cNvPr>
          <p:cNvSpPr txBox="1"/>
          <p:nvPr/>
        </p:nvSpPr>
        <p:spPr>
          <a:xfrm>
            <a:off x="412147" y="800100"/>
            <a:ext cx="5743880" cy="523220"/>
          </a:xfrm>
          <a:prstGeom prst="rect">
            <a:avLst/>
          </a:prstGeom>
          <a:noFill/>
        </p:spPr>
        <p:txBody>
          <a:bodyPr wrap="none" rtlCol="0">
            <a:spAutoFit/>
          </a:bodyPr>
          <a:lstStyle/>
          <a:p>
            <a:r>
              <a:rPr lang="zh-CN" altLang="en-US" sz="2800" dirty="0">
                <a:solidFill>
                  <a:schemeClr val="accent1"/>
                </a:solidFill>
                <a:latin typeface="+mj-ea"/>
                <a:ea typeface="+mj-ea"/>
              </a:rPr>
              <a:t>超参数</a:t>
            </a:r>
            <a:r>
              <a:rPr lang="el-GR" altLang="zh-CN" sz="2800" dirty="0">
                <a:solidFill>
                  <a:schemeClr val="accent1"/>
                </a:solidFill>
                <a:latin typeface="+mj-ea"/>
                <a:ea typeface="+mj-ea"/>
              </a:rPr>
              <a:t>γ</a:t>
            </a:r>
            <a:r>
              <a:rPr lang="zh-CN" altLang="en-US" sz="2800" dirty="0">
                <a:solidFill>
                  <a:schemeClr val="accent1"/>
                </a:solidFill>
                <a:latin typeface="+mj-ea"/>
                <a:ea typeface="+mj-ea"/>
              </a:rPr>
              <a:t>和</a:t>
            </a:r>
            <a:r>
              <a:rPr lang="el-GR" altLang="zh-CN" sz="2800" dirty="0">
                <a:solidFill>
                  <a:schemeClr val="accent1"/>
                </a:solidFill>
                <a:latin typeface="+mj-ea"/>
                <a:ea typeface="+mj-ea"/>
              </a:rPr>
              <a:t>μ</a:t>
            </a:r>
            <a:r>
              <a:rPr lang="zh-CN" altLang="en-US" sz="2800" dirty="0">
                <a:solidFill>
                  <a:schemeClr val="accent1"/>
                </a:solidFill>
                <a:latin typeface="+mj-ea"/>
                <a:ea typeface="+mj-ea"/>
              </a:rPr>
              <a:t>的选取对</a:t>
            </a:r>
            <a:r>
              <a:rPr lang="en-US" altLang="zh-CN" sz="2800" dirty="0">
                <a:solidFill>
                  <a:schemeClr val="accent1"/>
                </a:solidFill>
                <a:latin typeface="+mj-ea"/>
                <a:ea typeface="+mj-ea"/>
              </a:rPr>
              <a:t>EQL v2</a:t>
            </a:r>
            <a:r>
              <a:rPr lang="zh-CN" altLang="en-US" sz="2800" dirty="0">
                <a:solidFill>
                  <a:schemeClr val="accent1"/>
                </a:solidFill>
                <a:latin typeface="+mj-ea"/>
                <a:ea typeface="+mj-ea"/>
              </a:rPr>
              <a:t>的影响</a:t>
            </a:r>
          </a:p>
        </p:txBody>
      </p:sp>
      <p:pic>
        <p:nvPicPr>
          <p:cNvPr id="15" name="图片 14">
            <a:extLst>
              <a:ext uri="{FF2B5EF4-FFF2-40B4-BE49-F238E27FC236}">
                <a16:creationId xmlns:a16="http://schemas.microsoft.com/office/drawing/2014/main" id="{576E6C21-FAE8-9993-6CFE-6963E347A4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147" y="1440798"/>
            <a:ext cx="6369040" cy="3361886"/>
          </a:xfrm>
          <a:prstGeom prst="rect">
            <a:avLst/>
          </a:prstGeom>
        </p:spPr>
      </p:pic>
      <p:pic>
        <p:nvPicPr>
          <p:cNvPr id="17" name="图片 16">
            <a:extLst>
              <a:ext uri="{FF2B5EF4-FFF2-40B4-BE49-F238E27FC236}">
                <a16:creationId xmlns:a16="http://schemas.microsoft.com/office/drawing/2014/main" id="{A4DBC424-F7CC-EF14-3D1F-C1D218275C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89360" y="1289057"/>
            <a:ext cx="5937982" cy="4767897"/>
          </a:xfrm>
          <a:prstGeom prst="rect">
            <a:avLst/>
          </a:prstGeom>
        </p:spPr>
      </p:pic>
      <p:sp>
        <p:nvSpPr>
          <p:cNvPr id="19" name="文本框 18">
            <a:extLst>
              <a:ext uri="{FF2B5EF4-FFF2-40B4-BE49-F238E27FC236}">
                <a16:creationId xmlns:a16="http://schemas.microsoft.com/office/drawing/2014/main" id="{F7E2DB87-4E7B-67FE-A324-F13FD2B437FC}"/>
              </a:ext>
            </a:extLst>
          </p:cNvPr>
          <p:cNvSpPr txBox="1"/>
          <p:nvPr/>
        </p:nvSpPr>
        <p:spPr>
          <a:xfrm>
            <a:off x="617867" y="4984987"/>
            <a:ext cx="6151880" cy="923330"/>
          </a:xfrm>
          <a:prstGeom prst="rect">
            <a:avLst/>
          </a:prstGeom>
          <a:noFill/>
        </p:spPr>
        <p:txBody>
          <a:bodyPr wrap="square">
            <a:spAutoFit/>
          </a:bodyPr>
          <a:lstStyle/>
          <a:p>
            <a:r>
              <a:rPr lang="zh-CN" altLang="en-US" dirty="0"/>
              <a:t>μ表示我们认为足够高的梯度比的值，因此降低其值会显着降低精度。最好为其选择较高的值，例如 0.8、0.9。当μ在合理范围内时，γ更加稳健</a:t>
            </a:r>
          </a:p>
        </p:txBody>
      </p:sp>
      <p:sp>
        <p:nvSpPr>
          <p:cNvPr id="22" name="文本框 21">
            <a:extLst>
              <a:ext uri="{FF2B5EF4-FFF2-40B4-BE49-F238E27FC236}">
                <a16:creationId xmlns:a16="http://schemas.microsoft.com/office/drawing/2014/main" id="{F228B0C2-BCCC-D135-9F6C-1FC02B12246A}"/>
              </a:ext>
            </a:extLst>
          </p:cNvPr>
          <p:cNvSpPr txBox="1"/>
          <p:nvPr/>
        </p:nvSpPr>
        <p:spPr>
          <a:xfrm>
            <a:off x="6989423" y="676989"/>
            <a:ext cx="4686640" cy="646331"/>
          </a:xfrm>
          <a:prstGeom prst="rect">
            <a:avLst/>
          </a:prstGeom>
          <a:noFill/>
        </p:spPr>
        <p:txBody>
          <a:bodyPr wrap="square">
            <a:spAutoFit/>
          </a:bodyPr>
          <a:lstStyle/>
          <a:p>
            <a:r>
              <a:rPr lang="zh-CN" altLang="en-US" dirty="0"/>
              <a:t>检测结果对映射函数的形状不敏感，并且当这两个超参数在大范围内移动时AP稳定增加。</a:t>
            </a:r>
          </a:p>
        </p:txBody>
      </p:sp>
    </p:spTree>
    <p:extLst>
      <p:ext uri="{BB962C8B-B14F-4D97-AF65-F5344CB8AC3E}">
        <p14:creationId xmlns:p14="http://schemas.microsoft.com/office/powerpoint/2010/main" val="41802250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AEDD2453-353A-4D89-8BE9-2CC94939FCF9}"/>
              </a:ext>
            </a:extLst>
          </p:cNvPr>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0B47F9F-153B-4AEB-866C-CE2E38D44A0B}"/>
              </a:ext>
            </a:extLst>
          </p:cNvPr>
          <p:cNvSpPr/>
          <p:nvPr/>
        </p:nvSpPr>
        <p:spPr>
          <a:xfrm>
            <a:off x="754066" y="1979904"/>
            <a:ext cx="10683861" cy="4092618"/>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345CFFA-0D16-4851-9FBF-FF721149D4F4}"/>
              </a:ext>
            </a:extLst>
          </p:cNvPr>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smtClean="0"/>
              <a:pPr/>
              <a:t>9</a:t>
            </a:fld>
            <a:endParaRPr lang="zh-CN" altLang="en-US" spc="90" dirty="0"/>
          </a:p>
        </p:txBody>
      </p:sp>
      <p:sp>
        <p:nvSpPr>
          <p:cNvPr id="4" name="文本框 3">
            <a:extLst>
              <a:ext uri="{FF2B5EF4-FFF2-40B4-BE49-F238E27FC236}">
                <a16:creationId xmlns:a16="http://schemas.microsoft.com/office/drawing/2014/main" id="{224EB258-E71B-37BA-01D7-93B263C9F9F7}"/>
              </a:ext>
            </a:extLst>
          </p:cNvPr>
          <p:cNvSpPr txBox="1"/>
          <p:nvPr/>
        </p:nvSpPr>
        <p:spPr>
          <a:xfrm>
            <a:off x="412147" y="800100"/>
            <a:ext cx="7778091" cy="523220"/>
          </a:xfrm>
          <a:prstGeom prst="rect">
            <a:avLst/>
          </a:prstGeom>
          <a:noFill/>
        </p:spPr>
        <p:txBody>
          <a:bodyPr wrap="none" rtlCol="0">
            <a:spAutoFit/>
          </a:bodyPr>
          <a:lstStyle/>
          <a:p>
            <a:r>
              <a:rPr lang="zh-CN" altLang="en-US" sz="2800" dirty="0">
                <a:solidFill>
                  <a:schemeClr val="accent1"/>
                </a:solidFill>
                <a:latin typeface="+mj-ea"/>
                <a:ea typeface="+mj-ea"/>
              </a:rPr>
              <a:t>固定</a:t>
            </a:r>
            <a:r>
              <a:rPr lang="el-GR" altLang="zh-CN" sz="2800" dirty="0">
                <a:solidFill>
                  <a:schemeClr val="accent1"/>
                </a:solidFill>
                <a:latin typeface="+mj-ea"/>
                <a:ea typeface="+mj-ea"/>
              </a:rPr>
              <a:t>γ</a:t>
            </a:r>
            <a:r>
              <a:rPr lang="zh-CN" altLang="en-US" sz="2800" dirty="0">
                <a:solidFill>
                  <a:schemeClr val="accent1"/>
                </a:solidFill>
                <a:latin typeface="+mj-ea"/>
                <a:ea typeface="+mj-ea"/>
              </a:rPr>
              <a:t>和</a:t>
            </a:r>
            <a:r>
              <a:rPr lang="el-GR" altLang="zh-CN" sz="2800" dirty="0">
                <a:solidFill>
                  <a:schemeClr val="accent1"/>
                </a:solidFill>
                <a:latin typeface="+mj-ea"/>
                <a:ea typeface="+mj-ea"/>
              </a:rPr>
              <a:t>μ</a:t>
            </a:r>
            <a:r>
              <a:rPr lang="zh-CN" altLang="en-US" sz="2800" dirty="0">
                <a:solidFill>
                  <a:schemeClr val="accent1"/>
                </a:solidFill>
                <a:latin typeface="+mj-ea"/>
                <a:ea typeface="+mj-ea"/>
              </a:rPr>
              <a:t>修改映射函数中</a:t>
            </a:r>
            <a:r>
              <a:rPr lang="el-GR" altLang="zh-CN" sz="2800" dirty="0">
                <a:solidFill>
                  <a:schemeClr val="accent1"/>
                </a:solidFill>
                <a:latin typeface="+mj-ea"/>
                <a:ea typeface="+mj-ea"/>
              </a:rPr>
              <a:t>α</a:t>
            </a:r>
            <a:r>
              <a:rPr lang="zh-CN" altLang="en-US" sz="2800" dirty="0">
                <a:solidFill>
                  <a:schemeClr val="accent1"/>
                </a:solidFill>
                <a:latin typeface="+mj-ea"/>
                <a:ea typeface="+mj-ea"/>
              </a:rPr>
              <a:t>参数对</a:t>
            </a:r>
            <a:r>
              <a:rPr lang="en-US" altLang="zh-CN" sz="2800" dirty="0">
                <a:solidFill>
                  <a:schemeClr val="accent1"/>
                </a:solidFill>
                <a:latin typeface="+mj-ea"/>
                <a:ea typeface="+mj-ea"/>
              </a:rPr>
              <a:t>EQL v2</a:t>
            </a:r>
            <a:r>
              <a:rPr lang="zh-CN" altLang="en-US" sz="2800" dirty="0">
                <a:solidFill>
                  <a:schemeClr val="accent1"/>
                </a:solidFill>
                <a:latin typeface="+mj-ea"/>
                <a:ea typeface="+mj-ea"/>
              </a:rPr>
              <a:t>的影响</a:t>
            </a:r>
          </a:p>
        </p:txBody>
      </p:sp>
      <p:pic>
        <p:nvPicPr>
          <p:cNvPr id="5" name="图片 4">
            <a:extLst>
              <a:ext uri="{FF2B5EF4-FFF2-40B4-BE49-F238E27FC236}">
                <a16:creationId xmlns:a16="http://schemas.microsoft.com/office/drawing/2014/main" id="{779B3B93-0F97-90D8-5A11-67A1F5393A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062" y="1989438"/>
            <a:ext cx="7515225" cy="3400425"/>
          </a:xfrm>
          <a:prstGeom prst="rect">
            <a:avLst/>
          </a:prstGeom>
        </p:spPr>
      </p:pic>
    </p:spTree>
    <p:extLst>
      <p:ext uri="{BB962C8B-B14F-4D97-AF65-F5344CB8AC3E}">
        <p14:creationId xmlns:p14="http://schemas.microsoft.com/office/powerpoint/2010/main" val="330690426"/>
      </p:ext>
    </p:extLst>
  </p:cSld>
  <p:clrMapOvr>
    <a:masterClrMapping/>
  </p:clrMapOvr>
</p:sld>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E7E6E6"/>
      </a:lt2>
      <a:accent1>
        <a:srgbClr val="9B0D14"/>
      </a:accent1>
      <a:accent2>
        <a:srgbClr val="002060"/>
      </a:accent2>
      <a:accent3>
        <a:srgbClr val="A5A5A5"/>
      </a:accent3>
      <a:accent4>
        <a:srgbClr val="FFC000"/>
      </a:accent4>
      <a:accent5>
        <a:srgbClr val="5B9BD5"/>
      </a:accent5>
      <a:accent6>
        <a:srgbClr val="70AD47"/>
      </a:accent6>
      <a:hlink>
        <a:srgbClr val="0563C1"/>
      </a:hlink>
      <a:folHlink>
        <a:srgbClr val="954F72"/>
      </a:folHlink>
    </a:clrScheme>
    <a:fontScheme name="自定义 4">
      <a:majorFont>
        <a:latin typeface="Microsoft YaHei Light"/>
        <a:ea typeface="微软雅黑"/>
        <a:cs typeface=""/>
      </a:majorFont>
      <a:minorFont>
        <a:latin typeface="微软雅黑"/>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11280</TotalTime>
  <Words>771</Words>
  <Application>Microsoft Office PowerPoint</Application>
  <PresentationFormat>宽屏</PresentationFormat>
  <Paragraphs>45</Paragraphs>
  <Slides>10</Slides>
  <Notes>10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Microsoft YaHei Light</vt:lpstr>
      <vt:lpstr>等线</vt:lpstr>
      <vt:lpstr>微软雅黑</vt:lpstr>
      <vt:lpstr>微软雅黑 Light</vt:lpstr>
      <vt:lpstr>Arial</vt:lpstr>
      <vt:lpstr>Cambria Math</vt:lpstr>
      <vt:lpstr>Monotype Corsiva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舒磊</dc:creator>
  <cp:lastModifiedBy>禹络 叶</cp:lastModifiedBy>
  <cp:revision>55</cp:revision>
  <dcterms:created xsi:type="dcterms:W3CDTF">2020-04-11T01:02:44Z</dcterms:created>
  <dcterms:modified xsi:type="dcterms:W3CDTF">2023-10-28T06:35:07Z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2023-10-28T06:35:06Z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9c7877be-0cf0-44c5-8f06-fac3e2cb3c9c</vt:lpwstr>
  </property>
  <property fmtid="{D5CDD505-2E9C-101B-9397-08002B2CF9AE}" pid="7" name="MSIP_Label_defa4170-0d19-0005-0004-bc88714345d2_ActionId">
    <vt:lpwstr>ce5c1684-e744-4f92-962b-5265512d5228</vt:lpwstr>
  </property>
  <property fmtid="{D5CDD505-2E9C-101B-9397-08002B2CF9AE}" pid="8" name="MSIP_Label_defa4170-0d19-0005-0004-bc88714345d2_ContentBits">
    <vt:lpwstr>0</vt:lpwstr>
  </property>
</Properties>
</file>

<file path=docProps/thumbnail.jpeg>
</file>